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71" r:id="rId3"/>
    <p:sldId id="257" r:id="rId4"/>
    <p:sldId id="261" r:id="rId5"/>
    <p:sldId id="267" r:id="rId6"/>
    <p:sldId id="295" r:id="rId7"/>
    <p:sldId id="294" r:id="rId8"/>
    <p:sldId id="280" r:id="rId9"/>
    <p:sldId id="281" r:id="rId10"/>
    <p:sldId id="272" r:id="rId11"/>
    <p:sldId id="273" r:id="rId12"/>
    <p:sldId id="282" r:id="rId13"/>
    <p:sldId id="285" r:id="rId14"/>
    <p:sldId id="274" r:id="rId15"/>
    <p:sldId id="278" r:id="rId16"/>
    <p:sldId id="279" r:id="rId17"/>
    <p:sldId id="276" r:id="rId18"/>
    <p:sldId id="283" r:id="rId19"/>
    <p:sldId id="293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77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メイン" id="{9DA9361B-923E-446E-A151-7A0A6A896212}">
          <p14:sldIdLst>
            <p14:sldId id="258"/>
            <p14:sldId id="271"/>
            <p14:sldId id="257"/>
            <p14:sldId id="261"/>
            <p14:sldId id="267"/>
            <p14:sldId id="295"/>
            <p14:sldId id="294"/>
            <p14:sldId id="280"/>
            <p14:sldId id="281"/>
            <p14:sldId id="272"/>
            <p14:sldId id="273"/>
            <p14:sldId id="282"/>
            <p14:sldId id="285"/>
            <p14:sldId id="274"/>
            <p14:sldId id="278"/>
            <p14:sldId id="279"/>
            <p14:sldId id="276"/>
            <p14:sldId id="283"/>
            <p14:sldId id="293"/>
            <p14:sldId id="286"/>
            <p14:sldId id="287"/>
            <p14:sldId id="288"/>
            <p14:sldId id="289"/>
            <p14:sldId id="290"/>
            <p14:sldId id="291"/>
            <p14:sldId id="292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182" autoAdjust="0"/>
  </p:normalViewPr>
  <p:slideViewPr>
    <p:cSldViewPr snapToGrid="0">
      <p:cViewPr varScale="1">
        <p:scale>
          <a:sx n="110" d="100"/>
          <a:sy n="110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799DF-96B8-43D8-8A6B-52C1AB8BB99E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90C49-81BF-48AB-A312-6891CFFAA0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37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90C49-81BF-48AB-A312-6891CFFAA0B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0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779D6-20B7-523E-E763-8924687F0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774BB1-8C6D-3080-50C2-5E9F00AB5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92732A-0EC4-4B6C-AC32-086ABB1B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7D5496-C148-9CC6-6042-F05E3B5A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019B8F-5017-7094-EF1C-50FA5F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43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514586-378E-59DA-E1CD-EF410B86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7566E-036E-34CB-9ED1-EB4DEC481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46571C-C552-F4AD-7FB9-18D4B8F1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71D825-4232-0435-882D-90E8A157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8E470D-5D52-07D4-F85E-9B49D0F2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28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24DC8E4-A245-DDDC-E603-B662FFADE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5BB0A0-2B5A-183A-EDD0-DDF4F72D0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9A7C67-B632-80FE-8E9A-88D8B282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080118-79CF-8766-86CC-8A3DD698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F2DE7-E841-50A9-0B98-C1407995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4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754AA-26CA-7DF6-7EF0-2A2BCBAC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6A95D4-B79B-2B6F-5A99-E18EE140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EB4A44-D2F4-3374-9B70-B8E6A2DB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38AEE2-00B8-15EF-C3A4-E8989980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5E4449-B684-80FD-4530-E1C5A646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9D2CE-81D2-E925-2E5E-3C7A6EB7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2D0EAF-DF8B-673D-2BE8-710ADBC80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C46A23-C2AC-561E-916C-0154E960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BB3D60-724E-07F3-B6F9-7398BBA4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46C2C0-17A0-8B3D-F03B-F71205C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24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C36D5-7A42-3407-5259-3762130D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0EA065-2D41-A631-6CD8-E72171987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0B9808-0785-AFDA-A22C-360DF358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7160F29-AED2-420D-1DC3-E4F98ADE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472DCD-9F27-2221-F96A-58535959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0C84FB-CCB4-F29C-7A68-55F3172C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1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B8B744-23EE-7307-3642-AACB293B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F9BBCF-D74C-04D3-6A0E-21900E993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980597-4BF2-008E-7ACA-1DE11512C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A0E5CD6-E91C-5BF4-E2DE-94A8C091D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A9D47DD-CBDB-EA8C-2227-99EE06F76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EDEDC78-1694-1CB9-1EBD-11382610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4BA8C25-A166-2B1C-0429-9A8BF354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C7908E-7C2B-9914-B560-3964D725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96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581BF-D8D6-9A7D-A6D1-C57027A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6C68D88-D265-78ED-0DF3-20B26C5B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291BE6-9086-24C7-DD8B-871873C6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5AFD41-3E6E-6EF6-8297-C54D2CC3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64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93BAEC-9640-22CE-E997-4C06A6ED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8712310-1A4B-CEC5-6D0C-6F0614DC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21BE8C-EB15-BC66-412D-F27389E7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91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7499C-C82A-013C-68CE-B21B87CE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0E635B-A418-69EA-D1DC-5540EBA8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6CA71B-95F5-9A8D-5C75-6D58D583A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A7E1A7-CEBC-58A0-3A91-E23EBABC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03CB48-D7D8-2681-6E87-2E7EA1EB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D9DE68-4FF9-83C2-D50E-E9EB0A3D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717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703B2-F800-D637-E7E5-7A3607C1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53F0647-AD5C-53A5-67F4-6CAF67D45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4F86DC-2D4F-B45B-7A07-F0F2AD27F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9B785EB-CD8F-D031-6464-DD25374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FFC475-A460-C137-17AA-8C715BAC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82606A-9A67-635D-1EA5-C1EB300C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91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F379AE-CAF8-9B06-7CE8-1AB4B0D1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4CFBB-7B64-1820-F28B-49B3A4294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EDDAB0-9C6A-92EB-A880-6330E56F6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A0D722-CEFA-A177-378B-D17C20291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8AFEC1-2604-EEFD-EEA5-BF6429EE2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02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A840D9-49A7-5A30-C9FF-1EC2247A8AF3}"/>
              </a:ext>
            </a:extLst>
          </p:cNvPr>
          <p:cNvSpPr txBox="1"/>
          <p:nvPr/>
        </p:nvSpPr>
        <p:spPr>
          <a:xfrm>
            <a:off x="1567479" y="3926604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事後プレゼンテーション</a:t>
            </a:r>
            <a:endParaRPr kumimoji="1" lang="ja-JP" altLang="en-US" sz="4800" b="1" spc="3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131F7-92BF-5FF9-76C5-F53094E044AD}"/>
              </a:ext>
            </a:extLst>
          </p:cNvPr>
          <p:cNvSpPr txBox="1"/>
          <p:nvPr/>
        </p:nvSpPr>
        <p:spPr>
          <a:xfrm>
            <a:off x="1567479" y="4757601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JIGO-PRESENTATION</a:t>
            </a:r>
            <a:endParaRPr kumimoji="1" lang="ja-JP" altLang="en-US" spc="1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57E732-C812-F35C-3678-F53C31E6E5CB}"/>
              </a:ext>
            </a:extLst>
          </p:cNvPr>
          <p:cNvSpPr txBox="1"/>
          <p:nvPr/>
        </p:nvSpPr>
        <p:spPr>
          <a:xfrm>
            <a:off x="1567479" y="1731067"/>
            <a:ext cx="383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spc="300" dirty="0"/>
              <a:t>缶サット甲子園 和歌山大会</a:t>
            </a:r>
            <a:endParaRPr kumimoji="1" lang="ja-JP" altLang="en-US" sz="2000" b="1" spc="3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9694B3-DB99-8D4C-CD85-3E335027CC9E}"/>
              </a:ext>
            </a:extLst>
          </p:cNvPr>
          <p:cNvSpPr txBox="1"/>
          <p:nvPr/>
        </p:nvSpPr>
        <p:spPr>
          <a:xfrm>
            <a:off x="1567479" y="2131177"/>
            <a:ext cx="3930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spc="500" dirty="0"/>
              <a:t>CANSAT-WAKAYAMA COMPETITION</a:t>
            </a:r>
            <a:endParaRPr kumimoji="1" lang="ja-JP" altLang="en-US" sz="900" spc="5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B924CF-8FE2-3703-A296-083F3FAFEA69}"/>
              </a:ext>
            </a:extLst>
          </p:cNvPr>
          <p:cNvSpPr txBox="1"/>
          <p:nvPr/>
        </p:nvSpPr>
        <p:spPr>
          <a:xfrm>
            <a:off x="1567479" y="2602406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和歌山県立桐蔭高校</a:t>
            </a:r>
            <a:endParaRPr kumimoji="1" lang="ja-JP" altLang="en-US" sz="4800" b="1" spc="3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92EBB04-82DB-2936-6970-7F5C9DD63A37}"/>
              </a:ext>
            </a:extLst>
          </p:cNvPr>
          <p:cNvSpPr txBox="1"/>
          <p:nvPr/>
        </p:nvSpPr>
        <p:spPr>
          <a:xfrm>
            <a:off x="1567479" y="3439329"/>
            <a:ext cx="650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WAKAYAMA-PREF. TOIN-H.S.</a:t>
            </a:r>
            <a:endParaRPr kumimoji="1" lang="ja-JP" altLang="en-US" spc="1000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C3D1FE4-175C-3DDD-AD8F-6F2522E49A41}"/>
              </a:ext>
            </a:extLst>
          </p:cNvPr>
          <p:cNvCxnSpPr>
            <a:cxnSpLocks/>
          </p:cNvCxnSpPr>
          <p:nvPr/>
        </p:nvCxnSpPr>
        <p:spPr>
          <a:xfrm>
            <a:off x="1165412" y="1649946"/>
            <a:ext cx="0" cy="355810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7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103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955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</p:spTree>
    <p:extLst>
      <p:ext uri="{BB962C8B-B14F-4D97-AF65-F5344CB8AC3E}">
        <p14:creationId xmlns:p14="http://schemas.microsoft.com/office/powerpoint/2010/main" val="623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903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＝広範囲をカバー</a:t>
            </a:r>
          </a:p>
        </p:txBody>
      </p:sp>
    </p:spTree>
    <p:extLst>
      <p:ext uri="{BB962C8B-B14F-4D97-AF65-F5344CB8AC3E}">
        <p14:creationId xmlns:p14="http://schemas.microsoft.com/office/powerpoint/2010/main" val="248038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45512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Window Movie of Launch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686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打ち上げ時のウィンドウ映像</a:t>
            </a:r>
          </a:p>
        </p:txBody>
      </p:sp>
    </p:spTree>
    <p:extLst>
      <p:ext uri="{BB962C8B-B14F-4D97-AF65-F5344CB8AC3E}">
        <p14:creationId xmlns:p14="http://schemas.microsoft.com/office/powerpoint/2010/main" val="91833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3291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Window Movie of Launch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5019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打ち上げ時のウィンドウ映像</a:t>
            </a:r>
          </a:p>
        </p:txBody>
      </p:sp>
    </p:spTree>
    <p:extLst>
      <p:ext uri="{BB962C8B-B14F-4D97-AF65-F5344CB8AC3E}">
        <p14:creationId xmlns:p14="http://schemas.microsoft.com/office/powerpoint/2010/main" val="102483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965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1096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</p:spTree>
    <p:extLst>
      <p:ext uri="{BB962C8B-B14F-4D97-AF65-F5344CB8AC3E}">
        <p14:creationId xmlns:p14="http://schemas.microsoft.com/office/powerpoint/2010/main" val="141142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B6A2FF1C-D091-0C7B-8E28-0E088F422022}"/>
              </a:ext>
            </a:extLst>
          </p:cNvPr>
          <p:cNvCxnSpPr>
            <a:cxnSpLocks/>
          </p:cNvCxnSpPr>
          <p:nvPr/>
        </p:nvCxnSpPr>
        <p:spPr>
          <a:xfrm>
            <a:off x="5254625" y="2588857"/>
            <a:ext cx="1679575" cy="0"/>
          </a:xfrm>
          <a:prstGeom prst="line">
            <a:avLst/>
          </a:prstGeom>
          <a:ln w="101600" cap="flat">
            <a:solidFill>
              <a:schemeClr val="bg2">
                <a:lumMod val="2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25D3AA8-1BD6-891D-B21D-419585D19683}"/>
              </a:ext>
            </a:extLst>
          </p:cNvPr>
          <p:cNvCxnSpPr>
            <a:cxnSpLocks/>
          </p:cNvCxnSpPr>
          <p:nvPr/>
        </p:nvCxnSpPr>
        <p:spPr>
          <a:xfrm>
            <a:off x="3481205" y="2588857"/>
            <a:ext cx="1716270" cy="0"/>
          </a:xfrm>
          <a:prstGeom prst="line">
            <a:avLst/>
          </a:prstGeom>
          <a:ln w="101600" cap="flat">
            <a:solidFill>
              <a:schemeClr val="bg2">
                <a:lumMod val="2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370AD88-6C0D-7EB3-DC6D-50F761797A65}"/>
              </a:ext>
            </a:extLst>
          </p:cNvPr>
          <p:cNvGrpSpPr/>
          <p:nvPr/>
        </p:nvGrpSpPr>
        <p:grpSpPr>
          <a:xfrm>
            <a:off x="748468" y="1706847"/>
            <a:ext cx="2345252" cy="461665"/>
            <a:chOff x="748468" y="1967345"/>
            <a:chExt cx="2345252" cy="461665"/>
          </a:xfrm>
          <a:solidFill>
            <a:schemeClr val="bg2">
              <a:lumMod val="90000"/>
            </a:schemeClr>
          </a:solidFill>
        </p:grpSpPr>
        <p:sp>
          <p:nvSpPr>
            <p:cNvPr id="18" name="矢印: 五方向 17">
              <a:extLst>
                <a:ext uri="{FF2B5EF4-FFF2-40B4-BE49-F238E27FC236}">
                  <a16:creationId xmlns:a16="http://schemas.microsoft.com/office/drawing/2014/main" id="{E02FBE89-399D-CD32-42A6-A16DF97D8E8B}"/>
                </a:ext>
              </a:extLst>
            </p:cNvPr>
            <p:cNvSpPr/>
            <p:nvPr/>
          </p:nvSpPr>
          <p:spPr>
            <a:xfrm>
              <a:off x="748468" y="1967345"/>
              <a:ext cx="2345252" cy="461665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940FB71-9552-9A8E-4962-8BB7DB2E4F86}"/>
                </a:ext>
              </a:extLst>
            </p:cNvPr>
            <p:cNvGrpSpPr/>
            <p:nvPr/>
          </p:nvGrpSpPr>
          <p:grpSpPr>
            <a:xfrm>
              <a:off x="832728" y="2013511"/>
              <a:ext cx="1887947" cy="369332"/>
              <a:chOff x="832728" y="2013511"/>
              <a:chExt cx="1887947" cy="369332"/>
            </a:xfrm>
            <a:grpFill/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3F6B63E-99E3-36D4-015F-28E06536F496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121058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位置情報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E6307E6-1A12-0CB3-6B56-2CA40D832E0D}"/>
                  </a:ext>
                </a:extLst>
              </p:cNvPr>
              <p:cNvSpPr txBox="1"/>
              <p:nvPr/>
            </p:nvSpPr>
            <p:spPr>
              <a:xfrm>
                <a:off x="1902822" y="2136622"/>
                <a:ext cx="817853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from GPS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CA3AE68-A895-AC8C-D519-94229251BA97}"/>
              </a:ext>
            </a:extLst>
          </p:cNvPr>
          <p:cNvGrpSpPr/>
          <p:nvPr/>
        </p:nvGrpSpPr>
        <p:grpSpPr>
          <a:xfrm>
            <a:off x="748468" y="4978858"/>
            <a:ext cx="3671132" cy="461665"/>
            <a:chOff x="748468" y="3467868"/>
            <a:chExt cx="3671132" cy="461665"/>
          </a:xfrm>
        </p:grpSpPr>
        <p:sp>
          <p:nvSpPr>
            <p:cNvPr id="26" name="矢印: 五方向 25">
              <a:extLst>
                <a:ext uri="{FF2B5EF4-FFF2-40B4-BE49-F238E27FC236}">
                  <a16:creationId xmlns:a16="http://schemas.microsoft.com/office/drawing/2014/main" id="{E8A4869C-C705-6044-C20A-32A567688824}"/>
                </a:ext>
              </a:extLst>
            </p:cNvPr>
            <p:cNvSpPr/>
            <p:nvPr/>
          </p:nvSpPr>
          <p:spPr>
            <a:xfrm>
              <a:off x="748468" y="3467868"/>
              <a:ext cx="3671132" cy="46166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60B00C-CE1D-65B6-B0A1-9B74E1295D8F}"/>
                </a:ext>
              </a:extLst>
            </p:cNvPr>
            <p:cNvGrpSpPr/>
            <p:nvPr/>
          </p:nvGrpSpPr>
          <p:grpSpPr>
            <a:xfrm>
              <a:off x="832728" y="3514034"/>
              <a:ext cx="3224019" cy="369332"/>
              <a:chOff x="832728" y="2013511"/>
              <a:chExt cx="3224019" cy="369332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9FCB521B-77FB-3855-49AC-FEBD0B3E1DF5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2492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被災者のメッセージ</a:t>
                </a: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5EE041A-3390-3C48-7542-5D62FA369ED8}"/>
                  </a:ext>
                </a:extLst>
              </p:cNvPr>
              <p:cNvSpPr txBox="1"/>
              <p:nvPr/>
            </p:nvSpPr>
            <p:spPr>
              <a:xfrm>
                <a:off x="3177980" y="2136622"/>
                <a:ext cx="8787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by Buttons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5681438-734D-6F3F-EA7A-92E8D9FE96FC}"/>
              </a:ext>
            </a:extLst>
          </p:cNvPr>
          <p:cNvSpPr txBox="1"/>
          <p:nvPr/>
        </p:nvSpPr>
        <p:spPr>
          <a:xfrm>
            <a:off x="3608210" y="2711093"/>
            <a:ext cx="1462260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緯度</a:t>
            </a:r>
            <a:endParaRPr kumimoji="1" lang="en-US" altLang="ja-JP" sz="14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N: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北緯</a:t>
            </a:r>
            <a:r>
              <a:rPr lang="en-US" altLang="ja-JP" sz="1400" b="1" dirty="0">
                <a:solidFill>
                  <a:schemeClr val="bg2">
                    <a:lumMod val="25000"/>
                  </a:schemeClr>
                </a:solidFill>
              </a:rPr>
              <a:t> / S:</a:t>
            </a:r>
            <a:r>
              <a:rPr lang="ja-JP" altLang="en-US" sz="1400" b="1" dirty="0">
                <a:solidFill>
                  <a:schemeClr val="bg2">
                    <a:lumMod val="25000"/>
                  </a:schemeClr>
                </a:solidFill>
              </a:rPr>
              <a:t>南緯</a:t>
            </a:r>
            <a:endParaRPr kumimoji="1" lang="ja-JP" alt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05F83AD-037D-7419-A464-2EDB6FC40D85}"/>
              </a:ext>
            </a:extLst>
          </p:cNvPr>
          <p:cNvSpPr txBox="1"/>
          <p:nvPr/>
        </p:nvSpPr>
        <p:spPr>
          <a:xfrm>
            <a:off x="5352061" y="2708996"/>
            <a:ext cx="1484702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sz="1400" b="1" dirty="0">
                <a:solidFill>
                  <a:schemeClr val="bg2">
                    <a:lumMod val="25000"/>
                  </a:schemeClr>
                </a:solidFill>
              </a:rPr>
              <a:t>経度</a:t>
            </a:r>
            <a:endParaRPr lang="en-US" altLang="ja-JP" sz="14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E: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東経 </a:t>
            </a: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/ W: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西経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41B2DAA-5A1B-A5DF-1092-C53FCFEE98EE}"/>
              </a:ext>
            </a:extLst>
          </p:cNvPr>
          <p:cNvGrpSpPr/>
          <p:nvPr/>
        </p:nvGrpSpPr>
        <p:grpSpPr>
          <a:xfrm>
            <a:off x="1205346" y="3663328"/>
            <a:ext cx="4396631" cy="691512"/>
            <a:chOff x="1205346" y="3714750"/>
            <a:chExt cx="4396631" cy="691512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54598B-A129-E064-9B68-1B15A6BB558B}"/>
                </a:ext>
              </a:extLst>
            </p:cNvPr>
            <p:cNvSpPr/>
            <p:nvPr/>
          </p:nvSpPr>
          <p:spPr>
            <a:xfrm>
              <a:off x="1205346" y="3714750"/>
              <a:ext cx="4396631" cy="6915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A6E779B-FA3A-EC13-A88B-CB7222A465D5}"/>
                </a:ext>
              </a:extLst>
            </p:cNvPr>
            <p:cNvSpPr txBox="1"/>
            <p:nvPr/>
          </p:nvSpPr>
          <p:spPr>
            <a:xfrm>
              <a:off x="1378106" y="3875348"/>
              <a:ext cx="4051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/>
                <a:t>GPS</a:t>
              </a:r>
              <a:r>
                <a:rPr lang="ja-JP" altLang="en-US" b="1" dirty="0"/>
                <a:t>で取得した </a:t>
              </a:r>
              <a:r>
                <a:rPr lang="en-US" altLang="ja-JP" b="1" dirty="0"/>
                <a:t>NMEA</a:t>
              </a:r>
              <a:r>
                <a:rPr lang="ja-JP" altLang="en-US" b="1" dirty="0"/>
                <a:t>形式 のデータ</a:t>
              </a:r>
              <a:endParaRPr kumimoji="1" lang="ja-JP" altLang="en-US" b="1" dirty="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EFF6BA-3581-4C79-BB57-B99D29409971}"/>
              </a:ext>
            </a:extLst>
          </p:cNvPr>
          <p:cNvGrpSpPr/>
          <p:nvPr/>
        </p:nvGrpSpPr>
        <p:grpSpPr>
          <a:xfrm>
            <a:off x="6934200" y="3662836"/>
            <a:ext cx="3567991" cy="691512"/>
            <a:chOff x="6934200" y="3984629"/>
            <a:chExt cx="3567991" cy="69151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DDD2478-B50C-A759-5ABF-E27D9252AB51}"/>
                </a:ext>
              </a:extLst>
            </p:cNvPr>
            <p:cNvSpPr/>
            <p:nvPr/>
          </p:nvSpPr>
          <p:spPr>
            <a:xfrm>
              <a:off x="6934200" y="3984629"/>
              <a:ext cx="3567991" cy="6915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D6015DE-8BBA-8413-8640-883A1FE88EDA}"/>
                </a:ext>
              </a:extLst>
            </p:cNvPr>
            <p:cNvSpPr txBox="1"/>
            <p:nvPr/>
          </p:nvSpPr>
          <p:spPr>
            <a:xfrm>
              <a:off x="7126842" y="4151104"/>
              <a:ext cx="3185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子機の緯度経度の情報を抽出</a:t>
              </a:r>
              <a:endParaRPr kumimoji="1" lang="ja-JP" altLang="en-US" b="1" dirty="0"/>
            </a:p>
          </p:txBody>
        </p:sp>
      </p:grpSp>
      <p:sp>
        <p:nvSpPr>
          <p:cNvPr id="17" name="二等辺三角形 16">
            <a:extLst>
              <a:ext uri="{FF2B5EF4-FFF2-40B4-BE49-F238E27FC236}">
                <a16:creationId xmlns:a16="http://schemas.microsoft.com/office/drawing/2014/main" id="{0663A880-894B-5B3B-575C-4D130794AC36}"/>
              </a:ext>
            </a:extLst>
          </p:cNvPr>
          <p:cNvSpPr/>
          <p:nvPr/>
        </p:nvSpPr>
        <p:spPr>
          <a:xfrm rot="5400000">
            <a:off x="6156134" y="3951850"/>
            <a:ext cx="167274" cy="14420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D41B2DAA-5A1B-A5DF-1092-C53FCFEE98EE}"/>
              </a:ext>
            </a:extLst>
          </p:cNvPr>
          <p:cNvGrpSpPr/>
          <p:nvPr/>
        </p:nvGrpSpPr>
        <p:grpSpPr>
          <a:xfrm>
            <a:off x="1211663" y="5649875"/>
            <a:ext cx="4217552" cy="691512"/>
            <a:chOff x="1205346" y="3714750"/>
            <a:chExt cx="4396631" cy="69151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754598B-A129-E064-9B68-1B15A6BB558B}"/>
                </a:ext>
              </a:extLst>
            </p:cNvPr>
            <p:cNvSpPr/>
            <p:nvPr/>
          </p:nvSpPr>
          <p:spPr>
            <a:xfrm>
              <a:off x="1205346" y="3714750"/>
              <a:ext cx="4396631" cy="691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A6E779B-FA3A-EC13-A88B-CB7222A465D5}"/>
                </a:ext>
              </a:extLst>
            </p:cNvPr>
            <p:cNvSpPr txBox="1"/>
            <p:nvPr/>
          </p:nvSpPr>
          <p:spPr>
            <a:xfrm>
              <a:off x="1580087" y="3875348"/>
              <a:ext cx="364715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dirty="0"/>
                <a:t>ボタンで入力された文字列データ</a:t>
              </a:r>
              <a:endParaRPr kumimoji="1" lang="ja-JP" altLang="en-US" b="1" dirty="0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4CEFF6BA-3581-4C79-BB57-B99D29409971}"/>
              </a:ext>
            </a:extLst>
          </p:cNvPr>
          <p:cNvGrpSpPr/>
          <p:nvPr/>
        </p:nvGrpSpPr>
        <p:grpSpPr>
          <a:xfrm>
            <a:off x="6548848" y="5649383"/>
            <a:ext cx="4695081" cy="812806"/>
            <a:chOff x="6322609" y="3984629"/>
            <a:chExt cx="3567991" cy="8128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BDDD2478-B50C-A759-5ABF-E27D9252AB51}"/>
                </a:ext>
              </a:extLst>
            </p:cNvPr>
            <p:cNvSpPr/>
            <p:nvPr/>
          </p:nvSpPr>
          <p:spPr>
            <a:xfrm>
              <a:off x="6322609" y="3984629"/>
              <a:ext cx="3567991" cy="691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AD6015DE-8BBA-8413-8640-883A1FE88EDA}"/>
                </a:ext>
              </a:extLst>
            </p:cNvPr>
            <p:cNvSpPr txBox="1"/>
            <p:nvPr/>
          </p:nvSpPr>
          <p:spPr>
            <a:xfrm>
              <a:off x="6515251" y="4151104"/>
              <a:ext cx="3185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各子機のインデックスと一緒に送信</a:t>
              </a:r>
              <a:endParaRPr kumimoji="1" lang="ja-JP" altLang="en-US" b="1" dirty="0"/>
            </a:p>
          </p:txBody>
        </p:sp>
      </p:grpSp>
      <p:sp>
        <p:nvSpPr>
          <p:cNvPr id="39" name="二等辺三角形 38">
            <a:extLst>
              <a:ext uri="{FF2B5EF4-FFF2-40B4-BE49-F238E27FC236}">
                <a16:creationId xmlns:a16="http://schemas.microsoft.com/office/drawing/2014/main" id="{0663A880-894B-5B3B-575C-4D130794AC36}"/>
              </a:ext>
            </a:extLst>
          </p:cNvPr>
          <p:cNvSpPr/>
          <p:nvPr/>
        </p:nvSpPr>
        <p:spPr>
          <a:xfrm rot="5400000">
            <a:off x="5905395" y="5923038"/>
            <a:ext cx="167274" cy="144202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45A65D-878C-37C5-14D2-30B06B578FD2}"/>
              </a:ext>
            </a:extLst>
          </p:cNvPr>
          <p:cNvSpPr txBox="1"/>
          <p:nvPr/>
        </p:nvSpPr>
        <p:spPr>
          <a:xfrm>
            <a:off x="1205346" y="2341761"/>
            <a:ext cx="10213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ja-JP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" panose="020B0502040204020203" pitchFamily="34" charset="0"/>
                <a:ea typeface="Meiryo" panose="020B0604030504040204" pitchFamily="50" charset="-128"/>
              </a:rPr>
              <a:t>$GPGGA,052400.00,3539.3146239,N,13945.6411751,E,4,07,0.59,4.987,M,34.035,M,1.0,3403*76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17" grpId="0" animBg="1"/>
      <p:bldP spid="39" grpId="0" animBg="1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</p:spTree>
    <p:extLst>
      <p:ext uri="{BB962C8B-B14F-4D97-AF65-F5344CB8AC3E}">
        <p14:creationId xmlns:p14="http://schemas.microsoft.com/office/powerpoint/2010/main" val="222925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5418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87526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</p:spTree>
    <p:extLst>
      <p:ext uri="{BB962C8B-B14F-4D97-AF65-F5344CB8AC3E}">
        <p14:creationId xmlns:p14="http://schemas.microsoft.com/office/powerpoint/2010/main" val="281331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677AF3-F1BD-4605-911D-A44220203959}"/>
              </a:ext>
            </a:extLst>
          </p:cNvPr>
          <p:cNvSpPr txBox="1"/>
          <p:nvPr/>
        </p:nvSpPr>
        <p:spPr>
          <a:xfrm>
            <a:off x="1444919" y="852596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pc="200" dirty="0">
                <a:latin typeface="Trebuchet MS" panose="020B0603020202020204" pitchFamily="34" charset="0"/>
                <a:cs typeface="Aharoni" panose="02010803020104030203" pitchFamily="2" charset="-79"/>
              </a:rPr>
              <a:t>CONTENTS</a:t>
            </a:r>
            <a:endParaRPr kumimoji="1" lang="ja-JP" altLang="en-US" sz="4000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34D8BE9-FAC2-6334-B60D-7293C21EE694}"/>
              </a:ext>
            </a:extLst>
          </p:cNvPr>
          <p:cNvSpPr/>
          <p:nvPr/>
        </p:nvSpPr>
        <p:spPr>
          <a:xfrm>
            <a:off x="1444919" y="217179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1067B2-7BE8-D50A-4098-1506C0B9B0A7}"/>
              </a:ext>
            </a:extLst>
          </p:cNvPr>
          <p:cNvSpPr txBox="1"/>
          <p:nvPr/>
        </p:nvSpPr>
        <p:spPr>
          <a:xfrm>
            <a:off x="1949357" y="2131203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設定したミッション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351DF7C-4355-AF65-C2E3-7549CE9DEABF}"/>
              </a:ext>
            </a:extLst>
          </p:cNvPr>
          <p:cNvSpPr txBox="1"/>
          <p:nvPr/>
        </p:nvSpPr>
        <p:spPr>
          <a:xfrm>
            <a:off x="1444919" y="214727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1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4A668A51-DB7D-A01D-6725-FB373161D187}"/>
              </a:ext>
            </a:extLst>
          </p:cNvPr>
          <p:cNvSpPr/>
          <p:nvPr/>
        </p:nvSpPr>
        <p:spPr>
          <a:xfrm>
            <a:off x="1444919" y="2924308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2E42442-D47A-B758-CE38-8ED10D846C67}"/>
              </a:ext>
            </a:extLst>
          </p:cNvPr>
          <p:cNvSpPr txBox="1"/>
          <p:nvPr/>
        </p:nvSpPr>
        <p:spPr>
          <a:xfrm>
            <a:off x="1949357" y="2883715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ミッション概要</a:t>
            </a: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481B435E-FAB9-4C1C-665E-8D21A5693C49}"/>
              </a:ext>
            </a:extLst>
          </p:cNvPr>
          <p:cNvSpPr txBox="1"/>
          <p:nvPr/>
        </p:nvSpPr>
        <p:spPr>
          <a:xfrm>
            <a:off x="1444919" y="2899787"/>
            <a:ext cx="384933" cy="380480"/>
          </a:xfrm>
          <a:prstGeom prst="rect">
            <a:avLst/>
          </a:prstGeom>
          <a:ln>
            <a:noFill/>
          </a:ln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altLang="ja-JP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2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3C7AA27A-A03E-33FF-2968-0AEA7CA2542F}"/>
              </a:ext>
            </a:extLst>
          </p:cNvPr>
          <p:cNvSpPr/>
          <p:nvPr/>
        </p:nvSpPr>
        <p:spPr>
          <a:xfrm>
            <a:off x="1444919" y="3611893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5F1AF9-3103-D027-8A99-BFAFE6EC6CCB}"/>
              </a:ext>
            </a:extLst>
          </p:cNvPr>
          <p:cNvSpPr txBox="1"/>
          <p:nvPr/>
        </p:nvSpPr>
        <p:spPr>
          <a:xfrm>
            <a:off x="1949357" y="3571300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サクセスクライテリア</a:t>
            </a:r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F3DCB63D-01F6-AAD7-E590-ECAC6BB7A52E}"/>
              </a:ext>
            </a:extLst>
          </p:cNvPr>
          <p:cNvSpPr txBox="1"/>
          <p:nvPr/>
        </p:nvSpPr>
        <p:spPr>
          <a:xfrm>
            <a:off x="1444919" y="3587372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3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BADA2070-7FB0-D21C-4559-CB7759E9146B}"/>
              </a:ext>
            </a:extLst>
          </p:cNvPr>
          <p:cNvSpPr/>
          <p:nvPr/>
        </p:nvSpPr>
        <p:spPr>
          <a:xfrm>
            <a:off x="1444919" y="428657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0D81183-EB85-8C18-D7DA-1E2D92A0A8C1}"/>
              </a:ext>
            </a:extLst>
          </p:cNvPr>
          <p:cNvSpPr txBox="1"/>
          <p:nvPr/>
        </p:nvSpPr>
        <p:spPr>
          <a:xfrm>
            <a:off x="1949357" y="4245983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打上で取得したデータ・考察</a:t>
            </a: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351CE3A1-D53E-C3FF-93C0-80B50FC22317}"/>
              </a:ext>
            </a:extLst>
          </p:cNvPr>
          <p:cNvSpPr txBox="1"/>
          <p:nvPr/>
        </p:nvSpPr>
        <p:spPr>
          <a:xfrm>
            <a:off x="1444919" y="426205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4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A65988AC-373B-D462-57C0-B9FF238D21E3}"/>
              </a:ext>
            </a:extLst>
          </p:cNvPr>
          <p:cNvSpPr/>
          <p:nvPr/>
        </p:nvSpPr>
        <p:spPr>
          <a:xfrm>
            <a:off x="1444919" y="5044434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6FD013B-2C02-28D1-0C3C-5D436C388AB0}"/>
              </a:ext>
            </a:extLst>
          </p:cNvPr>
          <p:cNvSpPr txBox="1"/>
          <p:nvPr/>
        </p:nvSpPr>
        <p:spPr>
          <a:xfrm>
            <a:off x="1949357" y="5003841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評価・今後の課題</a:t>
            </a:r>
            <a:endParaRPr kumimoji="1" lang="ja-JP" altLang="en-US" sz="2400" b="1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EC2E1E9B-529C-82A8-A16C-4E3B12B7970C}"/>
              </a:ext>
            </a:extLst>
          </p:cNvPr>
          <p:cNvSpPr txBox="1"/>
          <p:nvPr/>
        </p:nvSpPr>
        <p:spPr>
          <a:xfrm>
            <a:off x="1444919" y="5019913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5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373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1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accel="23000" decel="77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22" dur="1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accel="25000" decel="75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1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9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accel="23000" decel="77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33" dur="1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6" presetClass="emph" presetSubtype="0" accel="25000" decel="75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35" dur="1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accel="23000" decel="77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43200000">
                                      <p:cBhvr>
                                        <p:cTn id="44" dur="1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accel="25000" decel="75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46" dur="11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accel="23000" decel="77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43200000">
                                      <p:cBhvr>
                                        <p:cTn id="55" dur="1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6" presetClass="emph" presetSubtype="0" accel="25000" decel="75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57" dur="11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5" grpId="0"/>
      <p:bldP spid="13" grpId="0"/>
      <p:bldP spid="31" grpId="0" animBg="1"/>
      <p:bldP spid="31" grpId="1" animBg="1"/>
      <p:bldP spid="31" grpId="2" animBg="1"/>
      <p:bldP spid="32" grpId="0"/>
      <p:bldP spid="33" grpId="0"/>
      <p:bldP spid="34" grpId="0" animBg="1"/>
      <p:bldP spid="34" grpId="1" animBg="1"/>
      <p:bldP spid="34" grpId="2" animBg="1"/>
      <p:bldP spid="35" grpId="0"/>
      <p:bldP spid="36" grpId="0"/>
      <p:bldP spid="37" grpId="0" animBg="1"/>
      <p:bldP spid="37" grpId="1" animBg="1"/>
      <p:bldP spid="37" grpId="2" animBg="1"/>
      <p:bldP spid="38" grpId="0"/>
      <p:bldP spid="39" grpId="0"/>
      <p:bldP spid="40" grpId="0" animBg="1"/>
      <p:bldP spid="40" grpId="1" animBg="1"/>
      <p:bldP spid="40" grpId="2" animBg="1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6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3675099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6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4836815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654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08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8539346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90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872" y="3674866"/>
            <a:ext cx="5616381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0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872" y="4834090"/>
            <a:ext cx="5616381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65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137239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2252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378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191063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楕円 87">
            <a:extLst>
              <a:ext uri="{FF2B5EF4-FFF2-40B4-BE49-F238E27FC236}">
                <a16:creationId xmlns:a16="http://schemas.microsoft.com/office/drawing/2014/main" id="{444884FB-7A48-E1B4-4380-7B0981FA0E6A}"/>
              </a:ext>
            </a:extLst>
          </p:cNvPr>
          <p:cNvSpPr/>
          <p:nvPr/>
        </p:nvSpPr>
        <p:spPr>
          <a:xfrm>
            <a:off x="6901010" y="2039572"/>
            <a:ext cx="3482328" cy="3482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楕円 88">
            <a:extLst>
              <a:ext uri="{FF2B5EF4-FFF2-40B4-BE49-F238E27FC236}">
                <a16:creationId xmlns:a16="http://schemas.microsoft.com/office/drawing/2014/main" id="{2B5EA459-EE1F-2F86-C286-96FEFDBCB011}"/>
              </a:ext>
            </a:extLst>
          </p:cNvPr>
          <p:cNvSpPr>
            <a:spLocks noChangeAspect="1"/>
          </p:cNvSpPr>
          <p:nvPr/>
        </p:nvSpPr>
        <p:spPr>
          <a:xfrm>
            <a:off x="6846068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楕円 89">
            <a:extLst>
              <a:ext uri="{FF2B5EF4-FFF2-40B4-BE49-F238E27FC236}">
                <a16:creationId xmlns:a16="http://schemas.microsoft.com/office/drawing/2014/main" id="{1C804752-4BEA-88FD-B96D-1D0563E45B21}"/>
              </a:ext>
            </a:extLst>
          </p:cNvPr>
          <p:cNvSpPr>
            <a:spLocks noChangeAspect="1"/>
          </p:cNvSpPr>
          <p:nvPr/>
        </p:nvSpPr>
        <p:spPr>
          <a:xfrm>
            <a:off x="6821804" y="1960366"/>
            <a:ext cx="3699268" cy="36992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37497C53-0C49-892D-5D95-D954D9C5EEC3}"/>
              </a:ext>
            </a:extLst>
          </p:cNvPr>
          <p:cNvSpPr/>
          <p:nvPr/>
        </p:nvSpPr>
        <p:spPr>
          <a:xfrm>
            <a:off x="1750136" y="2039572"/>
            <a:ext cx="3482328" cy="34823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F00C1253-4BF9-88BC-3AE2-3E3338F4BBBA}"/>
              </a:ext>
            </a:extLst>
          </p:cNvPr>
          <p:cNvSpPr>
            <a:spLocks noChangeAspect="1"/>
          </p:cNvSpPr>
          <p:nvPr/>
        </p:nvSpPr>
        <p:spPr>
          <a:xfrm>
            <a:off x="1695194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D5D004F7-4F95-593C-B095-83022AE9B1BE}"/>
              </a:ext>
            </a:extLst>
          </p:cNvPr>
          <p:cNvSpPr>
            <a:spLocks noChangeAspect="1"/>
          </p:cNvSpPr>
          <p:nvPr/>
        </p:nvSpPr>
        <p:spPr>
          <a:xfrm>
            <a:off x="1670930" y="1960366"/>
            <a:ext cx="3699268" cy="3699268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32856733-7816-8C90-9575-60C3A50233BF}"/>
              </a:ext>
            </a:extLst>
          </p:cNvPr>
          <p:cNvSpPr txBox="1"/>
          <p:nvPr/>
        </p:nvSpPr>
        <p:spPr>
          <a:xfrm>
            <a:off x="1854889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散布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3F652D7-8B7A-C09B-DA9E-D18A12012E41}"/>
              </a:ext>
            </a:extLst>
          </p:cNvPr>
          <p:cNvSpPr/>
          <p:nvPr/>
        </p:nvSpPr>
        <p:spPr>
          <a:xfrm>
            <a:off x="1784272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災害救助用の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通信キットを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空中から散布</a:t>
            </a:r>
          </a:p>
        </p:txBody>
      </p:sp>
      <p:sp>
        <p:nvSpPr>
          <p:cNvPr id="91" name="object 4">
            <a:extLst>
              <a:ext uri="{FF2B5EF4-FFF2-40B4-BE49-F238E27FC236}">
                <a16:creationId xmlns:a16="http://schemas.microsoft.com/office/drawing/2014/main" id="{74CE1490-8E87-D47F-0597-3384F5FED3C5}"/>
              </a:ext>
            </a:extLst>
          </p:cNvPr>
          <p:cNvSpPr txBox="1"/>
          <p:nvPr/>
        </p:nvSpPr>
        <p:spPr>
          <a:xfrm>
            <a:off x="7005763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活用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57DB18EB-4B8D-CA21-2E18-A60C60301416}"/>
              </a:ext>
            </a:extLst>
          </p:cNvPr>
          <p:cNvSpPr/>
          <p:nvPr/>
        </p:nvSpPr>
        <p:spPr>
          <a:xfrm>
            <a:off x="6935146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通信キットで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得たデータを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集約・利活用</a:t>
            </a: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709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321410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/>
      <p:bldP spid="82" grpId="0"/>
      <p:bldP spid="91" grpId="0"/>
      <p:bldP spid="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946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224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</p:spTree>
    <p:extLst>
      <p:ext uri="{BB962C8B-B14F-4D97-AF65-F5344CB8AC3E}">
        <p14:creationId xmlns:p14="http://schemas.microsoft.com/office/powerpoint/2010/main" val="318661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A96D8D4A-2400-B668-492F-2AAED27992A3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ACD6712D-793A-3C01-181C-8AB172AF6005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16E5A4EA-5C2F-ABFF-06FC-97E780A01126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01156B-108A-535D-59E9-7CBCB1A0AD13}"/>
              </a:ext>
            </a:extLst>
          </p:cNvPr>
          <p:cNvSpPr/>
          <p:nvPr/>
        </p:nvSpPr>
        <p:spPr>
          <a:xfrm>
            <a:off x="1489954" y="921367"/>
            <a:ext cx="3005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E40967-9C6D-DD9B-8C3B-3B572E2382BF}"/>
              </a:ext>
            </a:extLst>
          </p:cNvPr>
          <p:cNvSpPr/>
          <p:nvPr/>
        </p:nvSpPr>
        <p:spPr>
          <a:xfrm>
            <a:off x="1489954" y="45970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  <p:pic>
        <p:nvPicPr>
          <p:cNvPr id="14" name="グラフィックス 13" descr="ロケット">
            <a:extLst>
              <a:ext uri="{FF2B5EF4-FFF2-40B4-BE49-F238E27FC236}">
                <a16:creationId xmlns:a16="http://schemas.microsoft.com/office/drawing/2014/main" id="{BD1C4EF6-689C-307F-A018-DB8FB1D12B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5635263" y="1564478"/>
            <a:ext cx="914400" cy="914400"/>
          </a:xfrm>
          <a:prstGeom prst="rect">
            <a:avLst/>
          </a:prstGeom>
        </p:spPr>
      </p:pic>
      <p:pic>
        <p:nvPicPr>
          <p:cNvPr id="30" name="グラフィックス 29" descr="男の人">
            <a:extLst>
              <a:ext uri="{FF2B5EF4-FFF2-40B4-BE49-F238E27FC236}">
                <a16:creationId xmlns:a16="http://schemas.microsoft.com/office/drawing/2014/main" id="{62D149E1-2B6C-AD10-A700-B0DA488FE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132" y="3725146"/>
            <a:ext cx="1255059" cy="1255059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7DD087-6B80-E18B-4E11-40D579E827E4}"/>
              </a:ext>
            </a:extLst>
          </p:cNvPr>
          <p:cNvSpPr txBox="1"/>
          <p:nvPr/>
        </p:nvSpPr>
        <p:spPr>
          <a:xfrm>
            <a:off x="1839080" y="5077088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4" name="グラフィックス 33" descr="男の人">
            <a:extLst>
              <a:ext uri="{FF2B5EF4-FFF2-40B4-BE49-F238E27FC236}">
                <a16:creationId xmlns:a16="http://schemas.microsoft.com/office/drawing/2014/main" id="{39BDE86C-5FAF-A5D8-E3EB-FB53E657A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6990" y="4831991"/>
            <a:ext cx="1255059" cy="125505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05DF51B-993F-80ED-5F9B-D8C8AEDB201A}"/>
              </a:ext>
            </a:extLst>
          </p:cNvPr>
          <p:cNvSpPr txBox="1"/>
          <p:nvPr/>
        </p:nvSpPr>
        <p:spPr>
          <a:xfrm>
            <a:off x="5305938" y="6183934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9" name="グラフィックス 38" descr="男の人">
            <a:extLst>
              <a:ext uri="{FF2B5EF4-FFF2-40B4-BE49-F238E27FC236}">
                <a16:creationId xmlns:a16="http://schemas.microsoft.com/office/drawing/2014/main" id="{2D5788A2-8599-BD78-77A8-55632D86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946810" y="3727070"/>
            <a:ext cx="1255059" cy="125505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D1B2575-3E41-16F3-6333-18F951815B3E}"/>
              </a:ext>
            </a:extLst>
          </p:cNvPr>
          <p:cNvSpPr txBox="1"/>
          <p:nvPr/>
        </p:nvSpPr>
        <p:spPr>
          <a:xfrm flipH="1">
            <a:off x="8795759" y="5079013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66619E0-75E6-B7F7-5613-2DAF50372F6E}"/>
              </a:ext>
            </a:extLst>
          </p:cNvPr>
          <p:cNvCxnSpPr>
            <a:cxnSpLocks/>
          </p:cNvCxnSpPr>
          <p:nvPr/>
        </p:nvCxnSpPr>
        <p:spPr>
          <a:xfrm flipV="1">
            <a:off x="6084519" y="2534194"/>
            <a:ext cx="0" cy="2090057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432D4354-CC92-1D5E-C771-DA3346039C36}"/>
              </a:ext>
            </a:extLst>
          </p:cNvPr>
          <p:cNvCxnSpPr>
            <a:cxnSpLocks/>
          </p:cNvCxnSpPr>
          <p:nvPr/>
        </p:nvCxnSpPr>
        <p:spPr>
          <a:xfrm flipV="1">
            <a:off x="3317966" y="2534193"/>
            <a:ext cx="2273136" cy="1655551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C1B2AF3-9682-0EEF-6CF4-2EDD9DFEB8F6}"/>
              </a:ext>
            </a:extLst>
          </p:cNvPr>
          <p:cNvCxnSpPr>
            <a:cxnSpLocks/>
          </p:cNvCxnSpPr>
          <p:nvPr/>
        </p:nvCxnSpPr>
        <p:spPr>
          <a:xfrm flipH="1" flipV="1">
            <a:off x="6606191" y="2534192"/>
            <a:ext cx="2273136" cy="1655551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3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B1F33216-7553-2E7F-2C61-7A1DA3A8A172}"/>
              </a:ext>
            </a:extLst>
          </p:cNvPr>
          <p:cNvSpPr/>
          <p:nvPr/>
        </p:nvSpPr>
        <p:spPr>
          <a:xfrm>
            <a:off x="5932537" y="3380612"/>
            <a:ext cx="82363" cy="222250"/>
          </a:xfrm>
          <a:custGeom>
            <a:avLst/>
            <a:gdLst>
              <a:gd name="connsiteX0" fmla="*/ 45757 w 82363"/>
              <a:gd name="connsiteY0" fmla="*/ 222250 h 222250"/>
              <a:gd name="connsiteX1" fmla="*/ 82363 w 82363"/>
              <a:gd name="connsiteY1" fmla="*/ 185644 h 222250"/>
              <a:gd name="connsiteX2" fmla="*/ 52294 w 82363"/>
              <a:gd name="connsiteY2" fmla="*/ 111125 h 222250"/>
              <a:gd name="connsiteX3" fmla="*/ 82363 w 82363"/>
              <a:gd name="connsiteY3" fmla="*/ 36606 h 222250"/>
              <a:gd name="connsiteX4" fmla="*/ 45757 w 82363"/>
              <a:gd name="connsiteY4" fmla="*/ 0 h 222250"/>
              <a:gd name="connsiteX5" fmla="*/ 0 w 82363"/>
              <a:gd name="connsiteY5" fmla="*/ 111125 h 222250"/>
              <a:gd name="connsiteX6" fmla="*/ 45757 w 82363"/>
              <a:gd name="connsiteY6" fmla="*/ 22225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63" h="222250">
                <a:moveTo>
                  <a:pt x="45757" y="222250"/>
                </a:moveTo>
                <a:lnTo>
                  <a:pt x="82363" y="185644"/>
                </a:lnTo>
                <a:cubicBezTo>
                  <a:pt x="64060" y="166034"/>
                  <a:pt x="52294" y="139887"/>
                  <a:pt x="52294" y="111125"/>
                </a:cubicBezTo>
                <a:cubicBezTo>
                  <a:pt x="52294" y="82363"/>
                  <a:pt x="64060" y="56216"/>
                  <a:pt x="82363" y="36606"/>
                </a:cubicBezTo>
                <a:lnTo>
                  <a:pt x="45757" y="0"/>
                </a:lnTo>
                <a:cubicBezTo>
                  <a:pt x="16996" y="28762"/>
                  <a:pt x="0" y="67982"/>
                  <a:pt x="0" y="111125"/>
                </a:cubicBezTo>
                <a:cubicBezTo>
                  <a:pt x="0" y="154268"/>
                  <a:pt x="16996" y="193488"/>
                  <a:pt x="45757" y="22225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: 図形 37">
            <a:extLst>
              <a:ext uri="{FF2B5EF4-FFF2-40B4-BE49-F238E27FC236}">
                <a16:creationId xmlns:a16="http://schemas.microsoft.com/office/drawing/2014/main" id="{1D522CED-A07C-68CC-347B-600358736E27}"/>
              </a:ext>
            </a:extLst>
          </p:cNvPr>
          <p:cNvSpPr/>
          <p:nvPr/>
        </p:nvSpPr>
        <p:spPr>
          <a:xfrm>
            <a:off x="5827948" y="3307400"/>
            <a:ext cx="113739" cy="368673"/>
          </a:xfrm>
          <a:custGeom>
            <a:avLst/>
            <a:gdLst>
              <a:gd name="connsiteX0" fmla="*/ 77134 w 113739"/>
              <a:gd name="connsiteY0" fmla="*/ 368674 h 368673"/>
              <a:gd name="connsiteX1" fmla="*/ 113740 w 113739"/>
              <a:gd name="connsiteY1" fmla="*/ 332068 h 368673"/>
              <a:gd name="connsiteX2" fmla="*/ 52294 w 113739"/>
              <a:gd name="connsiteY2" fmla="*/ 184337 h 368673"/>
              <a:gd name="connsiteX3" fmla="*/ 113740 w 113739"/>
              <a:gd name="connsiteY3" fmla="*/ 36606 h 368673"/>
              <a:gd name="connsiteX4" fmla="*/ 77134 w 113739"/>
              <a:gd name="connsiteY4" fmla="*/ 0 h 368673"/>
              <a:gd name="connsiteX5" fmla="*/ 0 w 113739"/>
              <a:gd name="connsiteY5" fmla="*/ 184337 h 368673"/>
              <a:gd name="connsiteX6" fmla="*/ 77134 w 113739"/>
              <a:gd name="connsiteY6" fmla="*/ 368674 h 36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739" h="368673">
                <a:moveTo>
                  <a:pt x="77134" y="368674"/>
                </a:moveTo>
                <a:lnTo>
                  <a:pt x="113740" y="332068"/>
                </a:lnTo>
                <a:cubicBezTo>
                  <a:pt x="75826" y="294154"/>
                  <a:pt x="52294" y="241860"/>
                  <a:pt x="52294" y="184337"/>
                </a:cubicBezTo>
                <a:cubicBezTo>
                  <a:pt x="52294" y="126813"/>
                  <a:pt x="75826" y="74519"/>
                  <a:pt x="113740" y="36606"/>
                </a:cubicBezTo>
                <a:lnTo>
                  <a:pt x="77134" y="0"/>
                </a:lnTo>
                <a:cubicBezTo>
                  <a:pt x="28762" y="47065"/>
                  <a:pt x="0" y="112432"/>
                  <a:pt x="0" y="184337"/>
                </a:cubicBezTo>
                <a:cubicBezTo>
                  <a:pt x="0" y="256241"/>
                  <a:pt x="28762" y="321609"/>
                  <a:pt x="77134" y="368674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: 図形 38">
            <a:extLst>
              <a:ext uri="{FF2B5EF4-FFF2-40B4-BE49-F238E27FC236}">
                <a16:creationId xmlns:a16="http://schemas.microsoft.com/office/drawing/2014/main" id="{6A098653-D40D-5AA4-3442-656EC3E14150}"/>
              </a:ext>
            </a:extLst>
          </p:cNvPr>
          <p:cNvSpPr/>
          <p:nvPr/>
        </p:nvSpPr>
        <p:spPr>
          <a:xfrm>
            <a:off x="5723360" y="3232881"/>
            <a:ext cx="143808" cy="517711"/>
          </a:xfrm>
          <a:custGeom>
            <a:avLst/>
            <a:gdLst>
              <a:gd name="connsiteX0" fmla="*/ 143809 w 143808"/>
              <a:gd name="connsiteY0" fmla="*/ 481106 h 517711"/>
              <a:gd name="connsiteX1" fmla="*/ 52294 w 143808"/>
              <a:gd name="connsiteY1" fmla="*/ 258856 h 517711"/>
              <a:gd name="connsiteX2" fmla="*/ 143809 w 143808"/>
              <a:gd name="connsiteY2" fmla="*/ 36606 h 517711"/>
              <a:gd name="connsiteX3" fmla="*/ 107203 w 143808"/>
              <a:gd name="connsiteY3" fmla="*/ 0 h 517711"/>
              <a:gd name="connsiteX4" fmla="*/ 0 w 143808"/>
              <a:gd name="connsiteY4" fmla="*/ 258856 h 517711"/>
              <a:gd name="connsiteX5" fmla="*/ 107203 w 143808"/>
              <a:gd name="connsiteY5" fmla="*/ 517712 h 517711"/>
              <a:gd name="connsiteX6" fmla="*/ 143809 w 143808"/>
              <a:gd name="connsiteY6" fmla="*/ 481106 h 51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808" h="517711">
                <a:moveTo>
                  <a:pt x="143809" y="481106"/>
                </a:moveTo>
                <a:cubicBezTo>
                  <a:pt x="87593" y="424890"/>
                  <a:pt x="52294" y="346449"/>
                  <a:pt x="52294" y="258856"/>
                </a:cubicBezTo>
                <a:cubicBezTo>
                  <a:pt x="52294" y="171263"/>
                  <a:pt x="87593" y="94129"/>
                  <a:pt x="143809" y="36606"/>
                </a:cubicBezTo>
                <a:lnTo>
                  <a:pt x="107203" y="0"/>
                </a:lnTo>
                <a:cubicBezTo>
                  <a:pt x="40528" y="66675"/>
                  <a:pt x="0" y="158190"/>
                  <a:pt x="0" y="258856"/>
                </a:cubicBezTo>
                <a:cubicBezTo>
                  <a:pt x="0" y="359522"/>
                  <a:pt x="40528" y="451037"/>
                  <a:pt x="107203" y="517712"/>
                </a:cubicBezTo>
                <a:lnTo>
                  <a:pt x="143809" y="48110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: 図形 39">
            <a:extLst>
              <a:ext uri="{FF2B5EF4-FFF2-40B4-BE49-F238E27FC236}">
                <a16:creationId xmlns:a16="http://schemas.microsoft.com/office/drawing/2014/main" id="{BD0D9040-469D-CE93-5353-99E1BAA83F1D}"/>
              </a:ext>
            </a:extLst>
          </p:cNvPr>
          <p:cNvSpPr/>
          <p:nvPr/>
        </p:nvSpPr>
        <p:spPr>
          <a:xfrm>
            <a:off x="6163938" y="3380612"/>
            <a:ext cx="82363" cy="222250"/>
          </a:xfrm>
          <a:custGeom>
            <a:avLst/>
            <a:gdLst>
              <a:gd name="connsiteX0" fmla="*/ 36606 w 82363"/>
              <a:gd name="connsiteY0" fmla="*/ 222250 h 222250"/>
              <a:gd name="connsiteX1" fmla="*/ 82363 w 82363"/>
              <a:gd name="connsiteY1" fmla="*/ 111125 h 222250"/>
              <a:gd name="connsiteX2" fmla="*/ 36606 w 82363"/>
              <a:gd name="connsiteY2" fmla="*/ 0 h 222250"/>
              <a:gd name="connsiteX3" fmla="*/ 0 w 82363"/>
              <a:gd name="connsiteY3" fmla="*/ 36606 h 222250"/>
              <a:gd name="connsiteX4" fmla="*/ 30069 w 82363"/>
              <a:gd name="connsiteY4" fmla="*/ 111125 h 222250"/>
              <a:gd name="connsiteX5" fmla="*/ 0 w 82363"/>
              <a:gd name="connsiteY5" fmla="*/ 185644 h 222250"/>
              <a:gd name="connsiteX6" fmla="*/ 36606 w 82363"/>
              <a:gd name="connsiteY6" fmla="*/ 22225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63" h="222250">
                <a:moveTo>
                  <a:pt x="36606" y="222250"/>
                </a:moveTo>
                <a:cubicBezTo>
                  <a:pt x="65368" y="193488"/>
                  <a:pt x="82363" y="154268"/>
                  <a:pt x="82363" y="111125"/>
                </a:cubicBezTo>
                <a:cubicBezTo>
                  <a:pt x="82363" y="67982"/>
                  <a:pt x="65368" y="28762"/>
                  <a:pt x="36606" y="0"/>
                </a:cubicBezTo>
                <a:lnTo>
                  <a:pt x="0" y="36606"/>
                </a:lnTo>
                <a:cubicBezTo>
                  <a:pt x="18303" y="54909"/>
                  <a:pt x="30069" y="81056"/>
                  <a:pt x="30069" y="111125"/>
                </a:cubicBezTo>
                <a:cubicBezTo>
                  <a:pt x="30069" y="141194"/>
                  <a:pt x="18303" y="166034"/>
                  <a:pt x="0" y="185644"/>
                </a:cubicBezTo>
                <a:lnTo>
                  <a:pt x="36606" y="2222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67C33BA5-6B39-3859-D70F-3F3BEBD05F43}"/>
              </a:ext>
            </a:extLst>
          </p:cNvPr>
          <p:cNvSpPr/>
          <p:nvPr/>
        </p:nvSpPr>
        <p:spPr>
          <a:xfrm>
            <a:off x="6237150" y="3307400"/>
            <a:ext cx="113739" cy="368673"/>
          </a:xfrm>
          <a:custGeom>
            <a:avLst/>
            <a:gdLst>
              <a:gd name="connsiteX0" fmla="*/ 0 w 113739"/>
              <a:gd name="connsiteY0" fmla="*/ 332068 h 368673"/>
              <a:gd name="connsiteX1" fmla="*/ 36606 w 113739"/>
              <a:gd name="connsiteY1" fmla="*/ 368674 h 368673"/>
              <a:gd name="connsiteX2" fmla="*/ 113740 w 113739"/>
              <a:gd name="connsiteY2" fmla="*/ 184337 h 368673"/>
              <a:gd name="connsiteX3" fmla="*/ 36606 w 113739"/>
              <a:gd name="connsiteY3" fmla="*/ 0 h 368673"/>
              <a:gd name="connsiteX4" fmla="*/ 0 w 113739"/>
              <a:gd name="connsiteY4" fmla="*/ 36606 h 368673"/>
              <a:gd name="connsiteX5" fmla="*/ 61446 w 113739"/>
              <a:gd name="connsiteY5" fmla="*/ 184337 h 368673"/>
              <a:gd name="connsiteX6" fmla="*/ 0 w 113739"/>
              <a:gd name="connsiteY6" fmla="*/ 332068 h 36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739" h="368673">
                <a:moveTo>
                  <a:pt x="0" y="332068"/>
                </a:moveTo>
                <a:lnTo>
                  <a:pt x="36606" y="368674"/>
                </a:lnTo>
                <a:cubicBezTo>
                  <a:pt x="84978" y="321609"/>
                  <a:pt x="113740" y="256241"/>
                  <a:pt x="113740" y="184337"/>
                </a:cubicBezTo>
                <a:cubicBezTo>
                  <a:pt x="113740" y="112432"/>
                  <a:pt x="84978" y="47065"/>
                  <a:pt x="36606" y="0"/>
                </a:cubicBezTo>
                <a:lnTo>
                  <a:pt x="0" y="36606"/>
                </a:lnTo>
                <a:cubicBezTo>
                  <a:pt x="37913" y="74519"/>
                  <a:pt x="61446" y="126813"/>
                  <a:pt x="61446" y="184337"/>
                </a:cubicBezTo>
                <a:cubicBezTo>
                  <a:pt x="61446" y="241860"/>
                  <a:pt x="37913" y="294154"/>
                  <a:pt x="0" y="33206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BFDC2C13-A317-0C41-BF17-EFFD73A233F3}"/>
              </a:ext>
            </a:extLst>
          </p:cNvPr>
          <p:cNvSpPr/>
          <p:nvPr/>
        </p:nvSpPr>
        <p:spPr>
          <a:xfrm>
            <a:off x="6311669" y="3232881"/>
            <a:ext cx="143808" cy="517711"/>
          </a:xfrm>
          <a:custGeom>
            <a:avLst/>
            <a:gdLst>
              <a:gd name="connsiteX0" fmla="*/ 0 w 143808"/>
              <a:gd name="connsiteY0" fmla="*/ 481106 h 517711"/>
              <a:gd name="connsiteX1" fmla="*/ 36606 w 143808"/>
              <a:gd name="connsiteY1" fmla="*/ 517712 h 517711"/>
              <a:gd name="connsiteX2" fmla="*/ 143809 w 143808"/>
              <a:gd name="connsiteY2" fmla="*/ 258856 h 517711"/>
              <a:gd name="connsiteX3" fmla="*/ 36606 w 143808"/>
              <a:gd name="connsiteY3" fmla="*/ 0 h 517711"/>
              <a:gd name="connsiteX4" fmla="*/ 0 w 143808"/>
              <a:gd name="connsiteY4" fmla="*/ 36606 h 517711"/>
              <a:gd name="connsiteX5" fmla="*/ 91515 w 143808"/>
              <a:gd name="connsiteY5" fmla="*/ 258856 h 517711"/>
              <a:gd name="connsiteX6" fmla="*/ 0 w 143808"/>
              <a:gd name="connsiteY6" fmla="*/ 481106 h 51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808" h="517711">
                <a:moveTo>
                  <a:pt x="0" y="481106"/>
                </a:moveTo>
                <a:lnTo>
                  <a:pt x="36606" y="517712"/>
                </a:lnTo>
                <a:cubicBezTo>
                  <a:pt x="103281" y="451037"/>
                  <a:pt x="143809" y="359522"/>
                  <a:pt x="143809" y="258856"/>
                </a:cubicBezTo>
                <a:cubicBezTo>
                  <a:pt x="143809" y="158190"/>
                  <a:pt x="103281" y="66675"/>
                  <a:pt x="36606" y="0"/>
                </a:cubicBezTo>
                <a:lnTo>
                  <a:pt x="0" y="36606"/>
                </a:lnTo>
                <a:cubicBezTo>
                  <a:pt x="56216" y="92822"/>
                  <a:pt x="91515" y="171263"/>
                  <a:pt x="91515" y="258856"/>
                </a:cubicBezTo>
                <a:cubicBezTo>
                  <a:pt x="91515" y="346449"/>
                  <a:pt x="56216" y="423582"/>
                  <a:pt x="0" y="481106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E9E2AFE9-CF25-32AC-EA1C-CCB496DE3BB2}"/>
              </a:ext>
            </a:extLst>
          </p:cNvPr>
          <p:cNvSpPr/>
          <p:nvPr/>
        </p:nvSpPr>
        <p:spPr>
          <a:xfrm>
            <a:off x="5644919" y="3439443"/>
            <a:ext cx="889000" cy="679823"/>
          </a:xfrm>
          <a:custGeom>
            <a:avLst/>
            <a:gdLst>
              <a:gd name="connsiteX0" fmla="*/ 784412 w 889000"/>
              <a:gd name="connsiteY0" fmla="*/ 575235 h 679823"/>
              <a:gd name="connsiteX1" fmla="*/ 758265 w 889000"/>
              <a:gd name="connsiteY1" fmla="*/ 549088 h 679823"/>
              <a:gd name="connsiteX2" fmla="*/ 784412 w 889000"/>
              <a:gd name="connsiteY2" fmla="*/ 522941 h 679823"/>
              <a:gd name="connsiteX3" fmla="*/ 810559 w 889000"/>
              <a:gd name="connsiteY3" fmla="*/ 549088 h 679823"/>
              <a:gd name="connsiteX4" fmla="*/ 784412 w 889000"/>
              <a:gd name="connsiteY4" fmla="*/ 575235 h 679823"/>
              <a:gd name="connsiteX5" fmla="*/ 653677 w 889000"/>
              <a:gd name="connsiteY5" fmla="*/ 575235 h 679823"/>
              <a:gd name="connsiteX6" fmla="*/ 627530 w 889000"/>
              <a:gd name="connsiteY6" fmla="*/ 549088 h 679823"/>
              <a:gd name="connsiteX7" fmla="*/ 653677 w 889000"/>
              <a:gd name="connsiteY7" fmla="*/ 522941 h 679823"/>
              <a:gd name="connsiteX8" fmla="*/ 679824 w 889000"/>
              <a:gd name="connsiteY8" fmla="*/ 549088 h 679823"/>
              <a:gd name="connsiteX9" fmla="*/ 653677 w 889000"/>
              <a:gd name="connsiteY9" fmla="*/ 575235 h 679823"/>
              <a:gd name="connsiteX10" fmla="*/ 522941 w 889000"/>
              <a:gd name="connsiteY10" fmla="*/ 575235 h 679823"/>
              <a:gd name="connsiteX11" fmla="*/ 496794 w 889000"/>
              <a:gd name="connsiteY11" fmla="*/ 549088 h 679823"/>
              <a:gd name="connsiteX12" fmla="*/ 522941 w 889000"/>
              <a:gd name="connsiteY12" fmla="*/ 522941 h 679823"/>
              <a:gd name="connsiteX13" fmla="*/ 549088 w 889000"/>
              <a:gd name="connsiteY13" fmla="*/ 549088 h 679823"/>
              <a:gd name="connsiteX14" fmla="*/ 522941 w 889000"/>
              <a:gd name="connsiteY14" fmla="*/ 575235 h 679823"/>
              <a:gd name="connsiteX15" fmla="*/ 392206 w 889000"/>
              <a:gd name="connsiteY15" fmla="*/ 575235 h 679823"/>
              <a:gd name="connsiteX16" fmla="*/ 366059 w 889000"/>
              <a:gd name="connsiteY16" fmla="*/ 549088 h 679823"/>
              <a:gd name="connsiteX17" fmla="*/ 392206 w 889000"/>
              <a:gd name="connsiteY17" fmla="*/ 522941 h 679823"/>
              <a:gd name="connsiteX18" fmla="*/ 418353 w 889000"/>
              <a:gd name="connsiteY18" fmla="*/ 549088 h 679823"/>
              <a:gd name="connsiteX19" fmla="*/ 392206 w 889000"/>
              <a:gd name="connsiteY19" fmla="*/ 575235 h 679823"/>
              <a:gd name="connsiteX20" fmla="*/ 130735 w 889000"/>
              <a:gd name="connsiteY20" fmla="*/ 601382 h 679823"/>
              <a:gd name="connsiteX21" fmla="*/ 78441 w 889000"/>
              <a:gd name="connsiteY21" fmla="*/ 549088 h 679823"/>
              <a:gd name="connsiteX22" fmla="*/ 130735 w 889000"/>
              <a:gd name="connsiteY22" fmla="*/ 496794 h 679823"/>
              <a:gd name="connsiteX23" fmla="*/ 183029 w 889000"/>
              <a:gd name="connsiteY23" fmla="*/ 549088 h 679823"/>
              <a:gd name="connsiteX24" fmla="*/ 130735 w 889000"/>
              <a:gd name="connsiteY24" fmla="*/ 601382 h 679823"/>
              <a:gd name="connsiteX25" fmla="*/ 836706 w 889000"/>
              <a:gd name="connsiteY25" fmla="*/ 418353 h 679823"/>
              <a:gd name="connsiteX26" fmla="*/ 470647 w 889000"/>
              <a:gd name="connsiteY26" fmla="*/ 418353 h 679823"/>
              <a:gd name="connsiteX27" fmla="*/ 470647 w 889000"/>
              <a:gd name="connsiteY27" fmla="*/ 96744 h 679823"/>
              <a:gd name="connsiteX28" fmla="*/ 496794 w 889000"/>
              <a:gd name="connsiteY28" fmla="*/ 52294 h 679823"/>
              <a:gd name="connsiteX29" fmla="*/ 444500 w 889000"/>
              <a:gd name="connsiteY29" fmla="*/ 0 h 679823"/>
              <a:gd name="connsiteX30" fmla="*/ 392206 w 889000"/>
              <a:gd name="connsiteY30" fmla="*/ 52294 h 679823"/>
              <a:gd name="connsiteX31" fmla="*/ 418353 w 889000"/>
              <a:gd name="connsiteY31" fmla="*/ 96744 h 679823"/>
              <a:gd name="connsiteX32" fmla="*/ 418353 w 889000"/>
              <a:gd name="connsiteY32" fmla="*/ 418353 h 679823"/>
              <a:gd name="connsiteX33" fmla="*/ 52294 w 889000"/>
              <a:gd name="connsiteY33" fmla="*/ 418353 h 679823"/>
              <a:gd name="connsiteX34" fmla="*/ 0 w 889000"/>
              <a:gd name="connsiteY34" fmla="*/ 470647 h 679823"/>
              <a:gd name="connsiteX35" fmla="*/ 0 w 889000"/>
              <a:gd name="connsiteY35" fmla="*/ 627530 h 679823"/>
              <a:gd name="connsiteX36" fmla="*/ 52294 w 889000"/>
              <a:gd name="connsiteY36" fmla="*/ 679824 h 679823"/>
              <a:gd name="connsiteX37" fmla="*/ 836706 w 889000"/>
              <a:gd name="connsiteY37" fmla="*/ 679824 h 679823"/>
              <a:gd name="connsiteX38" fmla="*/ 889000 w 889000"/>
              <a:gd name="connsiteY38" fmla="*/ 627530 h 679823"/>
              <a:gd name="connsiteX39" fmla="*/ 889000 w 889000"/>
              <a:gd name="connsiteY39" fmla="*/ 470647 h 679823"/>
              <a:gd name="connsiteX40" fmla="*/ 836706 w 889000"/>
              <a:gd name="connsiteY40" fmla="*/ 418353 h 67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9000" h="679823">
                <a:moveTo>
                  <a:pt x="784412" y="575235"/>
                </a:moveTo>
                <a:cubicBezTo>
                  <a:pt x="770031" y="575235"/>
                  <a:pt x="758265" y="563469"/>
                  <a:pt x="758265" y="549088"/>
                </a:cubicBezTo>
                <a:cubicBezTo>
                  <a:pt x="758265" y="534708"/>
                  <a:pt x="770031" y="522941"/>
                  <a:pt x="784412" y="522941"/>
                </a:cubicBezTo>
                <a:cubicBezTo>
                  <a:pt x="798793" y="522941"/>
                  <a:pt x="810559" y="534708"/>
                  <a:pt x="810559" y="549088"/>
                </a:cubicBezTo>
                <a:cubicBezTo>
                  <a:pt x="810559" y="563469"/>
                  <a:pt x="798793" y="575235"/>
                  <a:pt x="784412" y="575235"/>
                </a:cubicBezTo>
                <a:close/>
                <a:moveTo>
                  <a:pt x="653677" y="575235"/>
                </a:moveTo>
                <a:cubicBezTo>
                  <a:pt x="639296" y="575235"/>
                  <a:pt x="627530" y="563469"/>
                  <a:pt x="627530" y="549088"/>
                </a:cubicBezTo>
                <a:cubicBezTo>
                  <a:pt x="627530" y="534708"/>
                  <a:pt x="639296" y="522941"/>
                  <a:pt x="653677" y="522941"/>
                </a:cubicBezTo>
                <a:cubicBezTo>
                  <a:pt x="668057" y="522941"/>
                  <a:pt x="679824" y="534708"/>
                  <a:pt x="679824" y="549088"/>
                </a:cubicBezTo>
                <a:cubicBezTo>
                  <a:pt x="679824" y="563469"/>
                  <a:pt x="668057" y="575235"/>
                  <a:pt x="653677" y="575235"/>
                </a:cubicBezTo>
                <a:close/>
                <a:moveTo>
                  <a:pt x="522941" y="575235"/>
                </a:moveTo>
                <a:cubicBezTo>
                  <a:pt x="508560" y="575235"/>
                  <a:pt x="496794" y="563469"/>
                  <a:pt x="496794" y="549088"/>
                </a:cubicBezTo>
                <a:cubicBezTo>
                  <a:pt x="496794" y="534708"/>
                  <a:pt x="508560" y="522941"/>
                  <a:pt x="522941" y="522941"/>
                </a:cubicBezTo>
                <a:cubicBezTo>
                  <a:pt x="537322" y="522941"/>
                  <a:pt x="549088" y="534708"/>
                  <a:pt x="549088" y="549088"/>
                </a:cubicBezTo>
                <a:cubicBezTo>
                  <a:pt x="549088" y="563469"/>
                  <a:pt x="537322" y="575235"/>
                  <a:pt x="522941" y="575235"/>
                </a:cubicBezTo>
                <a:close/>
                <a:moveTo>
                  <a:pt x="392206" y="575235"/>
                </a:moveTo>
                <a:cubicBezTo>
                  <a:pt x="377825" y="575235"/>
                  <a:pt x="366059" y="563469"/>
                  <a:pt x="366059" y="549088"/>
                </a:cubicBezTo>
                <a:cubicBezTo>
                  <a:pt x="366059" y="534708"/>
                  <a:pt x="377825" y="522941"/>
                  <a:pt x="392206" y="522941"/>
                </a:cubicBezTo>
                <a:cubicBezTo>
                  <a:pt x="406587" y="522941"/>
                  <a:pt x="418353" y="534708"/>
                  <a:pt x="418353" y="549088"/>
                </a:cubicBezTo>
                <a:cubicBezTo>
                  <a:pt x="418353" y="563469"/>
                  <a:pt x="406587" y="575235"/>
                  <a:pt x="392206" y="575235"/>
                </a:cubicBezTo>
                <a:close/>
                <a:moveTo>
                  <a:pt x="130735" y="601382"/>
                </a:moveTo>
                <a:cubicBezTo>
                  <a:pt x="101974" y="601382"/>
                  <a:pt x="78441" y="577850"/>
                  <a:pt x="78441" y="549088"/>
                </a:cubicBezTo>
                <a:cubicBezTo>
                  <a:pt x="78441" y="520327"/>
                  <a:pt x="101974" y="496794"/>
                  <a:pt x="130735" y="496794"/>
                </a:cubicBezTo>
                <a:cubicBezTo>
                  <a:pt x="159497" y="496794"/>
                  <a:pt x="183029" y="520327"/>
                  <a:pt x="183029" y="549088"/>
                </a:cubicBezTo>
                <a:cubicBezTo>
                  <a:pt x="183029" y="577850"/>
                  <a:pt x="159497" y="601382"/>
                  <a:pt x="130735" y="601382"/>
                </a:cubicBezTo>
                <a:close/>
                <a:moveTo>
                  <a:pt x="836706" y="418353"/>
                </a:moveTo>
                <a:lnTo>
                  <a:pt x="470647" y="418353"/>
                </a:lnTo>
                <a:lnTo>
                  <a:pt x="470647" y="96744"/>
                </a:lnTo>
                <a:cubicBezTo>
                  <a:pt x="486335" y="87593"/>
                  <a:pt x="496794" y="70597"/>
                  <a:pt x="496794" y="52294"/>
                </a:cubicBezTo>
                <a:cubicBezTo>
                  <a:pt x="496794" y="23532"/>
                  <a:pt x="473262" y="0"/>
                  <a:pt x="444500" y="0"/>
                </a:cubicBezTo>
                <a:cubicBezTo>
                  <a:pt x="415738" y="0"/>
                  <a:pt x="392206" y="23532"/>
                  <a:pt x="392206" y="52294"/>
                </a:cubicBezTo>
                <a:cubicBezTo>
                  <a:pt x="392206" y="71904"/>
                  <a:pt x="402665" y="88900"/>
                  <a:pt x="418353" y="96744"/>
                </a:cubicBezTo>
                <a:lnTo>
                  <a:pt x="418353" y="418353"/>
                </a:lnTo>
                <a:lnTo>
                  <a:pt x="52294" y="418353"/>
                </a:lnTo>
                <a:cubicBezTo>
                  <a:pt x="23532" y="418353"/>
                  <a:pt x="0" y="441885"/>
                  <a:pt x="0" y="470647"/>
                </a:cubicBezTo>
                <a:lnTo>
                  <a:pt x="0" y="627530"/>
                </a:lnTo>
                <a:cubicBezTo>
                  <a:pt x="0" y="656291"/>
                  <a:pt x="23532" y="679824"/>
                  <a:pt x="52294" y="679824"/>
                </a:cubicBezTo>
                <a:lnTo>
                  <a:pt x="836706" y="679824"/>
                </a:lnTo>
                <a:cubicBezTo>
                  <a:pt x="865468" y="679824"/>
                  <a:pt x="889000" y="656291"/>
                  <a:pt x="889000" y="627530"/>
                </a:cubicBezTo>
                <a:lnTo>
                  <a:pt x="889000" y="470647"/>
                </a:lnTo>
                <a:cubicBezTo>
                  <a:pt x="889000" y="441885"/>
                  <a:pt x="865468" y="418353"/>
                  <a:pt x="836706" y="41835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257AF7C8-AC4D-976B-AAA3-8383D0F6B455}"/>
              </a:ext>
            </a:extLst>
          </p:cNvPr>
          <p:cNvCxnSpPr>
            <a:cxnSpLocks/>
          </p:cNvCxnSpPr>
          <p:nvPr/>
        </p:nvCxnSpPr>
        <p:spPr>
          <a:xfrm flipV="1">
            <a:off x="6084519" y="4229100"/>
            <a:ext cx="0" cy="602891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グラフィックス 9" descr="雲">
            <a:extLst>
              <a:ext uri="{FF2B5EF4-FFF2-40B4-BE49-F238E27FC236}">
                <a16:creationId xmlns:a16="http://schemas.microsoft.com/office/drawing/2014/main" id="{DF1511FF-52BC-F657-21AF-147BA02DB9E9}"/>
              </a:ext>
            </a:extLst>
          </p:cNvPr>
          <p:cNvSpPr/>
          <p:nvPr/>
        </p:nvSpPr>
        <p:spPr>
          <a:xfrm>
            <a:off x="5258960" y="1094859"/>
            <a:ext cx="1674079" cy="953135"/>
          </a:xfrm>
          <a:custGeom>
            <a:avLst/>
            <a:gdLst>
              <a:gd name="connsiteX0" fmla="*/ 1437709 w 1674079"/>
              <a:gd name="connsiteY0" fmla="*/ 474435 h 953135"/>
              <a:gd name="connsiteX1" fmla="*/ 1417846 w 1674079"/>
              <a:gd name="connsiteY1" fmla="*/ 474435 h 953135"/>
              <a:gd name="connsiteX2" fmla="*/ 1417846 w 1674079"/>
              <a:gd name="connsiteY2" fmla="*/ 474435 h 953135"/>
              <a:gd name="connsiteX3" fmla="*/ 1292708 w 1674079"/>
              <a:gd name="connsiteY3" fmla="*/ 232104 h 953135"/>
              <a:gd name="connsiteX4" fmla="*/ 1020584 w 1674079"/>
              <a:gd name="connsiteY4" fmla="*/ 194365 h 953135"/>
              <a:gd name="connsiteX5" fmla="*/ 619349 w 1674079"/>
              <a:gd name="connsiteY5" fmla="*/ 9638 h 953135"/>
              <a:gd name="connsiteX6" fmla="*/ 345238 w 1674079"/>
              <a:gd name="connsiteY6" fmla="*/ 355256 h 953135"/>
              <a:gd name="connsiteX7" fmla="*/ 345238 w 1674079"/>
              <a:gd name="connsiteY7" fmla="*/ 359228 h 953135"/>
              <a:gd name="connsiteX8" fmla="*/ 59209 w 1674079"/>
              <a:gd name="connsiteY8" fmla="*/ 474435 h 953135"/>
              <a:gd name="connsiteX9" fmla="*/ 27428 w 1674079"/>
              <a:gd name="connsiteY9" fmla="*/ 780326 h 953135"/>
              <a:gd name="connsiteX10" fmla="*/ 283662 w 1674079"/>
              <a:gd name="connsiteY10" fmla="*/ 951149 h 953135"/>
              <a:gd name="connsiteX11" fmla="*/ 283662 w 1674079"/>
              <a:gd name="connsiteY11" fmla="*/ 953136 h 953135"/>
              <a:gd name="connsiteX12" fmla="*/ 1435723 w 1674079"/>
              <a:gd name="connsiteY12" fmla="*/ 953136 h 953135"/>
              <a:gd name="connsiteX13" fmla="*/ 1674080 w 1674079"/>
              <a:gd name="connsiteY13" fmla="*/ 714778 h 953135"/>
              <a:gd name="connsiteX14" fmla="*/ 1437709 w 1674079"/>
              <a:gd name="connsiteY14" fmla="*/ 474435 h 9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079" h="953135">
                <a:moveTo>
                  <a:pt x="1437709" y="474435"/>
                </a:moveTo>
                <a:cubicBezTo>
                  <a:pt x="1431750" y="474435"/>
                  <a:pt x="1423805" y="474435"/>
                  <a:pt x="1417846" y="474435"/>
                </a:cubicBezTo>
                <a:cubicBezTo>
                  <a:pt x="1417846" y="474435"/>
                  <a:pt x="1417846" y="474435"/>
                  <a:pt x="1417846" y="474435"/>
                </a:cubicBezTo>
                <a:cubicBezTo>
                  <a:pt x="1417846" y="377105"/>
                  <a:pt x="1370174" y="287721"/>
                  <a:pt x="1292708" y="232104"/>
                </a:cubicBezTo>
                <a:cubicBezTo>
                  <a:pt x="1213256" y="176488"/>
                  <a:pt x="1111954" y="162584"/>
                  <a:pt x="1020584" y="194365"/>
                </a:cubicBezTo>
                <a:cubicBezTo>
                  <a:pt x="945104" y="47377"/>
                  <a:pt x="778254" y="-28102"/>
                  <a:pt x="619349" y="9638"/>
                </a:cubicBezTo>
                <a:cubicBezTo>
                  <a:pt x="460444" y="47377"/>
                  <a:pt x="345238" y="190392"/>
                  <a:pt x="345238" y="355256"/>
                </a:cubicBezTo>
                <a:cubicBezTo>
                  <a:pt x="345238" y="355256"/>
                  <a:pt x="345238" y="357242"/>
                  <a:pt x="345238" y="359228"/>
                </a:cubicBezTo>
                <a:cubicBezTo>
                  <a:pt x="235990" y="341352"/>
                  <a:pt x="126743" y="387037"/>
                  <a:pt x="59209" y="474435"/>
                </a:cubicBezTo>
                <a:cubicBezTo>
                  <a:pt x="-6340" y="563819"/>
                  <a:pt x="-18257" y="681011"/>
                  <a:pt x="27428" y="780326"/>
                </a:cubicBezTo>
                <a:cubicBezTo>
                  <a:pt x="75099" y="879642"/>
                  <a:pt x="174415" y="945190"/>
                  <a:pt x="283662" y="951149"/>
                </a:cubicBezTo>
                <a:lnTo>
                  <a:pt x="283662" y="953136"/>
                </a:lnTo>
                <a:lnTo>
                  <a:pt x="1435723" y="953136"/>
                </a:lnTo>
                <a:cubicBezTo>
                  <a:pt x="1566819" y="953136"/>
                  <a:pt x="1674080" y="845875"/>
                  <a:pt x="1674080" y="714778"/>
                </a:cubicBezTo>
                <a:cubicBezTo>
                  <a:pt x="1674080" y="583682"/>
                  <a:pt x="1568806" y="474435"/>
                  <a:pt x="1437709" y="47443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9844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二等辺三角形 66">
            <a:extLst>
              <a:ext uri="{FF2B5EF4-FFF2-40B4-BE49-F238E27FC236}">
                <a16:creationId xmlns:a16="http://schemas.microsoft.com/office/drawing/2014/main" id="{65C0F838-5594-5A4E-F6FE-48AA740546D2}"/>
              </a:ext>
            </a:extLst>
          </p:cNvPr>
          <p:cNvSpPr/>
          <p:nvPr/>
        </p:nvSpPr>
        <p:spPr>
          <a:xfrm>
            <a:off x="6018173" y="2702184"/>
            <a:ext cx="160309" cy="138197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二等辺三角形 68">
            <a:extLst>
              <a:ext uri="{FF2B5EF4-FFF2-40B4-BE49-F238E27FC236}">
                <a16:creationId xmlns:a16="http://schemas.microsoft.com/office/drawing/2014/main" id="{7DC6FE4E-4973-7815-2E63-C012479BFDBC}"/>
              </a:ext>
            </a:extLst>
          </p:cNvPr>
          <p:cNvSpPr/>
          <p:nvPr/>
        </p:nvSpPr>
        <p:spPr>
          <a:xfrm>
            <a:off x="6018574" y="2949723"/>
            <a:ext cx="160309" cy="138197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グラフィックス 11" descr="男の人">
            <a:extLst>
              <a:ext uri="{FF2B5EF4-FFF2-40B4-BE49-F238E27FC236}">
                <a16:creationId xmlns:a16="http://schemas.microsoft.com/office/drawing/2014/main" id="{F7DDC222-B467-E05D-763B-871494F9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132" y="3725146"/>
            <a:ext cx="1255059" cy="125505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2E7F5C-4DDB-833E-9A45-847AAB1CDC88}"/>
              </a:ext>
            </a:extLst>
          </p:cNvPr>
          <p:cNvSpPr txBox="1"/>
          <p:nvPr/>
        </p:nvSpPr>
        <p:spPr>
          <a:xfrm>
            <a:off x="1839080" y="5077088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1" name="グラフィックス 10" descr="男の人">
            <a:extLst>
              <a:ext uri="{FF2B5EF4-FFF2-40B4-BE49-F238E27FC236}">
                <a16:creationId xmlns:a16="http://schemas.microsoft.com/office/drawing/2014/main" id="{E5928167-7A76-B9A8-3D1A-81B1E502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789" y="4831991"/>
            <a:ext cx="1255059" cy="1255059"/>
          </a:xfrm>
          <a:prstGeom prst="rect">
            <a:avLst/>
          </a:prstGeom>
        </p:spPr>
      </p:pic>
      <p:sp>
        <p:nvSpPr>
          <p:cNvPr id="34" name="グラフィックス 12" descr="タブレット">
            <a:extLst>
              <a:ext uri="{FF2B5EF4-FFF2-40B4-BE49-F238E27FC236}">
                <a16:creationId xmlns:a16="http://schemas.microsoft.com/office/drawing/2014/main" id="{A70B5BE3-E8C5-F6C3-E79F-C0E4DD67D691}"/>
              </a:ext>
            </a:extLst>
          </p:cNvPr>
          <p:cNvSpPr/>
          <p:nvPr/>
        </p:nvSpPr>
        <p:spPr>
          <a:xfrm>
            <a:off x="6410179" y="5014085"/>
            <a:ext cx="728382" cy="509867"/>
          </a:xfrm>
          <a:custGeom>
            <a:avLst/>
            <a:gdLst>
              <a:gd name="connsiteX0" fmla="*/ 673754 w 728382"/>
              <a:gd name="connsiteY0" fmla="*/ 455239 h 509867"/>
              <a:gd name="connsiteX1" fmla="*/ 54629 w 728382"/>
              <a:gd name="connsiteY1" fmla="*/ 455239 h 509867"/>
              <a:gd name="connsiteX2" fmla="*/ 54629 w 728382"/>
              <a:gd name="connsiteY2" fmla="*/ 54629 h 509867"/>
              <a:gd name="connsiteX3" fmla="*/ 673754 w 728382"/>
              <a:gd name="connsiteY3" fmla="*/ 54629 h 509867"/>
              <a:gd name="connsiteX4" fmla="*/ 673754 w 728382"/>
              <a:gd name="connsiteY4" fmla="*/ 455239 h 509867"/>
              <a:gd name="connsiteX5" fmla="*/ 409715 w 728382"/>
              <a:gd name="connsiteY5" fmla="*/ 491658 h 509867"/>
              <a:gd name="connsiteX6" fmla="*/ 318667 w 728382"/>
              <a:gd name="connsiteY6" fmla="*/ 491658 h 509867"/>
              <a:gd name="connsiteX7" fmla="*/ 309563 w 728382"/>
              <a:gd name="connsiteY7" fmla="*/ 482553 h 509867"/>
              <a:gd name="connsiteX8" fmla="*/ 318667 w 728382"/>
              <a:gd name="connsiteY8" fmla="*/ 473449 h 509867"/>
              <a:gd name="connsiteX9" fmla="*/ 409715 w 728382"/>
              <a:gd name="connsiteY9" fmla="*/ 473449 h 509867"/>
              <a:gd name="connsiteX10" fmla="*/ 418820 w 728382"/>
              <a:gd name="connsiteY10" fmla="*/ 482553 h 509867"/>
              <a:gd name="connsiteX11" fmla="*/ 409715 w 728382"/>
              <a:gd name="connsiteY11" fmla="*/ 491658 h 509867"/>
              <a:gd name="connsiteX12" fmla="*/ 364191 w 728382"/>
              <a:gd name="connsiteY12" fmla="*/ 18210 h 509867"/>
              <a:gd name="connsiteX13" fmla="*/ 373296 w 728382"/>
              <a:gd name="connsiteY13" fmla="*/ 27314 h 509867"/>
              <a:gd name="connsiteX14" fmla="*/ 364191 w 728382"/>
              <a:gd name="connsiteY14" fmla="*/ 36419 h 509867"/>
              <a:gd name="connsiteX15" fmla="*/ 355086 w 728382"/>
              <a:gd name="connsiteY15" fmla="*/ 27314 h 509867"/>
              <a:gd name="connsiteX16" fmla="*/ 364191 w 728382"/>
              <a:gd name="connsiteY16" fmla="*/ 18210 h 509867"/>
              <a:gd name="connsiteX17" fmla="*/ 691963 w 728382"/>
              <a:gd name="connsiteY17" fmla="*/ 0 h 509867"/>
              <a:gd name="connsiteX18" fmla="*/ 36419 w 728382"/>
              <a:gd name="connsiteY18" fmla="*/ 0 h 509867"/>
              <a:gd name="connsiteX19" fmla="*/ 0 w 728382"/>
              <a:gd name="connsiteY19" fmla="*/ 36419 h 509867"/>
              <a:gd name="connsiteX20" fmla="*/ 0 w 728382"/>
              <a:gd name="connsiteY20" fmla="*/ 473449 h 509867"/>
              <a:gd name="connsiteX21" fmla="*/ 36419 w 728382"/>
              <a:gd name="connsiteY21" fmla="*/ 509868 h 509867"/>
              <a:gd name="connsiteX22" fmla="*/ 691963 w 728382"/>
              <a:gd name="connsiteY22" fmla="*/ 509868 h 509867"/>
              <a:gd name="connsiteX23" fmla="*/ 728383 w 728382"/>
              <a:gd name="connsiteY23" fmla="*/ 473449 h 509867"/>
              <a:gd name="connsiteX24" fmla="*/ 728383 w 728382"/>
              <a:gd name="connsiteY24" fmla="*/ 36419 h 509867"/>
              <a:gd name="connsiteX25" fmla="*/ 691963 w 728382"/>
              <a:gd name="connsiteY25" fmla="*/ 0 h 50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8382" h="509867">
                <a:moveTo>
                  <a:pt x="673754" y="455239"/>
                </a:moveTo>
                <a:lnTo>
                  <a:pt x="54629" y="455239"/>
                </a:lnTo>
                <a:lnTo>
                  <a:pt x="54629" y="54629"/>
                </a:lnTo>
                <a:lnTo>
                  <a:pt x="673754" y="54629"/>
                </a:lnTo>
                <a:lnTo>
                  <a:pt x="673754" y="455239"/>
                </a:lnTo>
                <a:close/>
                <a:moveTo>
                  <a:pt x="409715" y="491658"/>
                </a:moveTo>
                <a:lnTo>
                  <a:pt x="318667" y="491658"/>
                </a:lnTo>
                <a:cubicBezTo>
                  <a:pt x="313205" y="491658"/>
                  <a:pt x="309563" y="488016"/>
                  <a:pt x="309563" y="482553"/>
                </a:cubicBezTo>
                <a:cubicBezTo>
                  <a:pt x="309563" y="477091"/>
                  <a:pt x="313205" y="473449"/>
                  <a:pt x="318667" y="473449"/>
                </a:cubicBezTo>
                <a:lnTo>
                  <a:pt x="409715" y="473449"/>
                </a:lnTo>
                <a:cubicBezTo>
                  <a:pt x="415178" y="473449"/>
                  <a:pt x="418820" y="477091"/>
                  <a:pt x="418820" y="482553"/>
                </a:cubicBezTo>
                <a:cubicBezTo>
                  <a:pt x="418820" y="488016"/>
                  <a:pt x="415178" y="491658"/>
                  <a:pt x="409715" y="491658"/>
                </a:cubicBezTo>
                <a:close/>
                <a:moveTo>
                  <a:pt x="364191" y="18210"/>
                </a:moveTo>
                <a:cubicBezTo>
                  <a:pt x="369654" y="18210"/>
                  <a:pt x="373296" y="21851"/>
                  <a:pt x="373296" y="27314"/>
                </a:cubicBezTo>
                <a:cubicBezTo>
                  <a:pt x="373296" y="32777"/>
                  <a:pt x="369654" y="36419"/>
                  <a:pt x="364191" y="36419"/>
                </a:cubicBezTo>
                <a:cubicBezTo>
                  <a:pt x="358728" y="36419"/>
                  <a:pt x="355086" y="32777"/>
                  <a:pt x="355086" y="27314"/>
                </a:cubicBezTo>
                <a:cubicBezTo>
                  <a:pt x="355086" y="21851"/>
                  <a:pt x="358728" y="18210"/>
                  <a:pt x="364191" y="18210"/>
                </a:cubicBezTo>
                <a:close/>
                <a:moveTo>
                  <a:pt x="691963" y="0"/>
                </a:moveTo>
                <a:lnTo>
                  <a:pt x="36419" y="0"/>
                </a:lnTo>
                <a:cubicBezTo>
                  <a:pt x="16389" y="0"/>
                  <a:pt x="0" y="16389"/>
                  <a:pt x="0" y="36419"/>
                </a:cubicBezTo>
                <a:lnTo>
                  <a:pt x="0" y="473449"/>
                </a:lnTo>
                <a:cubicBezTo>
                  <a:pt x="0" y="493479"/>
                  <a:pt x="16389" y="509868"/>
                  <a:pt x="36419" y="509868"/>
                </a:cubicBezTo>
                <a:lnTo>
                  <a:pt x="691963" y="509868"/>
                </a:lnTo>
                <a:cubicBezTo>
                  <a:pt x="711994" y="509868"/>
                  <a:pt x="728383" y="493479"/>
                  <a:pt x="728383" y="473449"/>
                </a:cubicBezTo>
                <a:lnTo>
                  <a:pt x="728383" y="36419"/>
                </a:lnTo>
                <a:cubicBezTo>
                  <a:pt x="728383" y="16389"/>
                  <a:pt x="711994" y="0"/>
                  <a:pt x="691963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029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FE9C9A-B47E-05D2-4F69-B4D93C409755}"/>
              </a:ext>
            </a:extLst>
          </p:cNvPr>
          <p:cNvSpPr txBox="1"/>
          <p:nvPr/>
        </p:nvSpPr>
        <p:spPr>
          <a:xfrm>
            <a:off x="5043737" y="6183934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2" name="グラフィックス 13" descr="タブレット">
            <a:extLst>
              <a:ext uri="{FF2B5EF4-FFF2-40B4-BE49-F238E27FC236}">
                <a16:creationId xmlns:a16="http://schemas.microsoft.com/office/drawing/2014/main" id="{9B09FBD1-EEA2-EFAB-9CF1-F69CDAEF762C}"/>
              </a:ext>
            </a:extLst>
          </p:cNvPr>
          <p:cNvSpPr/>
          <p:nvPr/>
        </p:nvSpPr>
        <p:spPr>
          <a:xfrm flipH="1">
            <a:off x="8258097" y="3909164"/>
            <a:ext cx="728382" cy="509867"/>
          </a:xfrm>
          <a:custGeom>
            <a:avLst/>
            <a:gdLst>
              <a:gd name="connsiteX0" fmla="*/ 673754 w 728382"/>
              <a:gd name="connsiteY0" fmla="*/ 455239 h 509867"/>
              <a:gd name="connsiteX1" fmla="*/ 54629 w 728382"/>
              <a:gd name="connsiteY1" fmla="*/ 455239 h 509867"/>
              <a:gd name="connsiteX2" fmla="*/ 54629 w 728382"/>
              <a:gd name="connsiteY2" fmla="*/ 54629 h 509867"/>
              <a:gd name="connsiteX3" fmla="*/ 673754 w 728382"/>
              <a:gd name="connsiteY3" fmla="*/ 54629 h 509867"/>
              <a:gd name="connsiteX4" fmla="*/ 673754 w 728382"/>
              <a:gd name="connsiteY4" fmla="*/ 455239 h 509867"/>
              <a:gd name="connsiteX5" fmla="*/ 409715 w 728382"/>
              <a:gd name="connsiteY5" fmla="*/ 491658 h 509867"/>
              <a:gd name="connsiteX6" fmla="*/ 318667 w 728382"/>
              <a:gd name="connsiteY6" fmla="*/ 491658 h 509867"/>
              <a:gd name="connsiteX7" fmla="*/ 309563 w 728382"/>
              <a:gd name="connsiteY7" fmla="*/ 482553 h 509867"/>
              <a:gd name="connsiteX8" fmla="*/ 318667 w 728382"/>
              <a:gd name="connsiteY8" fmla="*/ 473449 h 509867"/>
              <a:gd name="connsiteX9" fmla="*/ 409715 w 728382"/>
              <a:gd name="connsiteY9" fmla="*/ 473449 h 509867"/>
              <a:gd name="connsiteX10" fmla="*/ 418820 w 728382"/>
              <a:gd name="connsiteY10" fmla="*/ 482553 h 509867"/>
              <a:gd name="connsiteX11" fmla="*/ 409715 w 728382"/>
              <a:gd name="connsiteY11" fmla="*/ 491658 h 509867"/>
              <a:gd name="connsiteX12" fmla="*/ 364191 w 728382"/>
              <a:gd name="connsiteY12" fmla="*/ 18210 h 509867"/>
              <a:gd name="connsiteX13" fmla="*/ 373296 w 728382"/>
              <a:gd name="connsiteY13" fmla="*/ 27314 h 509867"/>
              <a:gd name="connsiteX14" fmla="*/ 364191 w 728382"/>
              <a:gd name="connsiteY14" fmla="*/ 36419 h 509867"/>
              <a:gd name="connsiteX15" fmla="*/ 355086 w 728382"/>
              <a:gd name="connsiteY15" fmla="*/ 27314 h 509867"/>
              <a:gd name="connsiteX16" fmla="*/ 364191 w 728382"/>
              <a:gd name="connsiteY16" fmla="*/ 18210 h 509867"/>
              <a:gd name="connsiteX17" fmla="*/ 691963 w 728382"/>
              <a:gd name="connsiteY17" fmla="*/ 0 h 509867"/>
              <a:gd name="connsiteX18" fmla="*/ 36419 w 728382"/>
              <a:gd name="connsiteY18" fmla="*/ 0 h 509867"/>
              <a:gd name="connsiteX19" fmla="*/ 0 w 728382"/>
              <a:gd name="connsiteY19" fmla="*/ 36419 h 509867"/>
              <a:gd name="connsiteX20" fmla="*/ 0 w 728382"/>
              <a:gd name="connsiteY20" fmla="*/ 473449 h 509867"/>
              <a:gd name="connsiteX21" fmla="*/ 36419 w 728382"/>
              <a:gd name="connsiteY21" fmla="*/ 509868 h 509867"/>
              <a:gd name="connsiteX22" fmla="*/ 691963 w 728382"/>
              <a:gd name="connsiteY22" fmla="*/ 509868 h 509867"/>
              <a:gd name="connsiteX23" fmla="*/ 728383 w 728382"/>
              <a:gd name="connsiteY23" fmla="*/ 473449 h 509867"/>
              <a:gd name="connsiteX24" fmla="*/ 728383 w 728382"/>
              <a:gd name="connsiteY24" fmla="*/ 36419 h 509867"/>
              <a:gd name="connsiteX25" fmla="*/ 691963 w 728382"/>
              <a:gd name="connsiteY25" fmla="*/ 0 h 50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8382" h="509867">
                <a:moveTo>
                  <a:pt x="673754" y="455239"/>
                </a:moveTo>
                <a:lnTo>
                  <a:pt x="54629" y="455239"/>
                </a:lnTo>
                <a:lnTo>
                  <a:pt x="54629" y="54629"/>
                </a:lnTo>
                <a:lnTo>
                  <a:pt x="673754" y="54629"/>
                </a:lnTo>
                <a:lnTo>
                  <a:pt x="673754" y="455239"/>
                </a:lnTo>
                <a:close/>
                <a:moveTo>
                  <a:pt x="409715" y="491658"/>
                </a:moveTo>
                <a:lnTo>
                  <a:pt x="318667" y="491658"/>
                </a:lnTo>
                <a:cubicBezTo>
                  <a:pt x="313205" y="491658"/>
                  <a:pt x="309563" y="488016"/>
                  <a:pt x="309563" y="482553"/>
                </a:cubicBezTo>
                <a:cubicBezTo>
                  <a:pt x="309563" y="477091"/>
                  <a:pt x="313205" y="473449"/>
                  <a:pt x="318667" y="473449"/>
                </a:cubicBezTo>
                <a:lnTo>
                  <a:pt x="409715" y="473449"/>
                </a:lnTo>
                <a:cubicBezTo>
                  <a:pt x="415178" y="473449"/>
                  <a:pt x="418820" y="477091"/>
                  <a:pt x="418820" y="482553"/>
                </a:cubicBezTo>
                <a:cubicBezTo>
                  <a:pt x="418820" y="488016"/>
                  <a:pt x="415178" y="491658"/>
                  <a:pt x="409715" y="491658"/>
                </a:cubicBezTo>
                <a:close/>
                <a:moveTo>
                  <a:pt x="364191" y="18210"/>
                </a:moveTo>
                <a:cubicBezTo>
                  <a:pt x="369654" y="18210"/>
                  <a:pt x="373296" y="21851"/>
                  <a:pt x="373296" y="27314"/>
                </a:cubicBezTo>
                <a:cubicBezTo>
                  <a:pt x="373296" y="32777"/>
                  <a:pt x="369654" y="36419"/>
                  <a:pt x="364191" y="36419"/>
                </a:cubicBezTo>
                <a:cubicBezTo>
                  <a:pt x="358728" y="36419"/>
                  <a:pt x="355086" y="32777"/>
                  <a:pt x="355086" y="27314"/>
                </a:cubicBezTo>
                <a:cubicBezTo>
                  <a:pt x="355086" y="21851"/>
                  <a:pt x="358728" y="18210"/>
                  <a:pt x="364191" y="18210"/>
                </a:cubicBezTo>
                <a:close/>
                <a:moveTo>
                  <a:pt x="691963" y="0"/>
                </a:moveTo>
                <a:lnTo>
                  <a:pt x="36419" y="0"/>
                </a:lnTo>
                <a:cubicBezTo>
                  <a:pt x="16389" y="0"/>
                  <a:pt x="0" y="16389"/>
                  <a:pt x="0" y="36419"/>
                </a:cubicBezTo>
                <a:lnTo>
                  <a:pt x="0" y="473449"/>
                </a:lnTo>
                <a:cubicBezTo>
                  <a:pt x="0" y="493479"/>
                  <a:pt x="16389" y="509868"/>
                  <a:pt x="36419" y="509868"/>
                </a:cubicBezTo>
                <a:lnTo>
                  <a:pt x="691963" y="509868"/>
                </a:lnTo>
                <a:cubicBezTo>
                  <a:pt x="711994" y="509868"/>
                  <a:pt x="728383" y="493479"/>
                  <a:pt x="728383" y="473449"/>
                </a:cubicBezTo>
                <a:lnTo>
                  <a:pt x="728383" y="36419"/>
                </a:lnTo>
                <a:cubicBezTo>
                  <a:pt x="728383" y="16389"/>
                  <a:pt x="711994" y="0"/>
                  <a:pt x="691963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029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 dirty="0"/>
          </a:p>
        </p:txBody>
      </p:sp>
      <p:pic>
        <p:nvPicPr>
          <p:cNvPr id="6" name="グラフィックス 5" descr="男の人">
            <a:extLst>
              <a:ext uri="{FF2B5EF4-FFF2-40B4-BE49-F238E27FC236}">
                <a16:creationId xmlns:a16="http://schemas.microsoft.com/office/drawing/2014/main" id="{12A9F86C-3214-86FF-C17C-D38191120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946810" y="3727070"/>
            <a:ext cx="1255059" cy="125505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81F757-A3CF-084E-F187-1B9000B4EF8C}"/>
              </a:ext>
            </a:extLst>
          </p:cNvPr>
          <p:cNvSpPr txBox="1"/>
          <p:nvPr/>
        </p:nvSpPr>
        <p:spPr>
          <a:xfrm flipH="1">
            <a:off x="8795759" y="5079013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29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Utilization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5970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C2F9612A-D658-80FD-F31A-54FC65A90F90}"/>
              </a:ext>
            </a:extLst>
          </p:cNvPr>
          <p:cNvCxnSpPr>
            <a:cxnSpLocks/>
          </p:cNvCxnSpPr>
          <p:nvPr/>
        </p:nvCxnSpPr>
        <p:spPr>
          <a:xfrm flipH="1" flipV="1">
            <a:off x="6756938" y="4019550"/>
            <a:ext cx="1319636" cy="209550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4B04E131-DB09-9FD3-8873-05EDD23363E2}"/>
              </a:ext>
            </a:extLst>
          </p:cNvPr>
          <p:cNvCxnSpPr>
            <a:cxnSpLocks/>
          </p:cNvCxnSpPr>
          <p:nvPr/>
        </p:nvCxnSpPr>
        <p:spPr>
          <a:xfrm flipV="1">
            <a:off x="4116040" y="4019550"/>
            <a:ext cx="1319636" cy="209550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92CC80B-0DC1-A36C-4A43-A9FF8EAEBCB6}"/>
              </a:ext>
            </a:extLst>
          </p:cNvPr>
          <p:cNvSpPr txBox="1"/>
          <p:nvPr/>
        </p:nvSpPr>
        <p:spPr>
          <a:xfrm>
            <a:off x="5318223" y="2129185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Website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0FFF264-73DD-9BFB-7426-6544EFA22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0" t="21743" r="30398" b="12785"/>
          <a:stretch/>
        </p:blipFill>
        <p:spPr>
          <a:xfrm>
            <a:off x="3148665" y="4019550"/>
            <a:ext cx="716270" cy="67982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6E31AC2-A544-C178-2524-67F071A3AC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424" y="1545203"/>
            <a:ext cx="3762103" cy="211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4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686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使用したセンサ・モジュール</a:t>
            </a:r>
          </a:p>
        </p:txBody>
      </p:sp>
    </p:spTree>
    <p:extLst>
      <p:ext uri="{BB962C8B-B14F-4D97-AF65-F5344CB8AC3E}">
        <p14:creationId xmlns:p14="http://schemas.microsoft.com/office/powerpoint/2010/main" val="120088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9F0E57-6781-27B8-99D3-C73ED8BBB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7" t="21938" r="29111" b="11183"/>
          <a:stretch/>
        </p:blipFill>
        <p:spPr>
          <a:xfrm>
            <a:off x="5320583" y="1198366"/>
            <a:ext cx="5951955" cy="5346145"/>
          </a:xfrm>
          <a:prstGeom prst="rect">
            <a:avLst/>
          </a:prstGeom>
        </p:spPr>
      </p:pic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212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使用したモジュール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82C604-A398-A8A1-EE2B-066EDFFFCC7C}"/>
              </a:ext>
            </a:extLst>
          </p:cNvPr>
          <p:cNvSpPr/>
          <p:nvPr/>
        </p:nvSpPr>
        <p:spPr>
          <a:xfrm>
            <a:off x="919462" y="2010544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896128-3E22-4E6F-76E4-AB4F58C2A71B}"/>
              </a:ext>
            </a:extLst>
          </p:cNvPr>
          <p:cNvSpPr txBox="1"/>
          <p:nvPr/>
        </p:nvSpPr>
        <p:spPr>
          <a:xfrm>
            <a:off x="1276403" y="1743075"/>
            <a:ext cx="2533854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TWE-Lite RED SMD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8BD8AE7-BC7D-3F93-AF46-15F520D0C674}"/>
              </a:ext>
            </a:extLst>
          </p:cNvPr>
          <p:cNvSpPr txBox="1"/>
          <p:nvPr/>
        </p:nvSpPr>
        <p:spPr>
          <a:xfrm>
            <a:off x="1276403" y="2209070"/>
            <a:ext cx="1294174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900" b="1" spc="200" dirty="0">
                <a:latin typeface="Bahnschrift" panose="020B0502040204020203" pitchFamily="34" charset="0"/>
              </a:rPr>
              <a:t>マイコンモジュール</a:t>
            </a:r>
            <a:endParaRPr kumimoji="1" lang="ja-JP" altLang="en-US" sz="900" b="1" spc="200" dirty="0">
              <a:latin typeface="Bahnschrift" panose="020B0502040204020203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CB42AF4-C54B-9EDA-5E2E-C1BB921C6040}"/>
              </a:ext>
            </a:extLst>
          </p:cNvPr>
          <p:cNvSpPr/>
          <p:nvPr/>
        </p:nvSpPr>
        <p:spPr>
          <a:xfrm>
            <a:off x="919461" y="3130861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F719D2F-4A87-6D72-FAB1-C4434D5460D1}"/>
              </a:ext>
            </a:extLst>
          </p:cNvPr>
          <p:cNvSpPr txBox="1"/>
          <p:nvPr/>
        </p:nvSpPr>
        <p:spPr>
          <a:xfrm>
            <a:off x="1276402" y="2863392"/>
            <a:ext cx="1820576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GPS-54D-014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1EFDD0E4-E75F-F7E4-3218-234176274B9B}"/>
              </a:ext>
            </a:extLst>
          </p:cNvPr>
          <p:cNvSpPr txBox="1"/>
          <p:nvPr/>
        </p:nvSpPr>
        <p:spPr>
          <a:xfrm>
            <a:off x="1276402" y="3329387"/>
            <a:ext cx="1328412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b="1" spc="200" dirty="0">
                <a:latin typeface="+mn-ea"/>
              </a:rPr>
              <a:t>GPS</a:t>
            </a:r>
            <a:r>
              <a:rPr lang="ja-JP" altLang="en-US" sz="900" b="1" spc="200" dirty="0">
                <a:latin typeface="+mn-ea"/>
              </a:rPr>
              <a:t>受信モジュール</a:t>
            </a:r>
            <a:endParaRPr kumimoji="1" lang="ja-JP" altLang="en-US" sz="900" b="1" spc="200" dirty="0">
              <a:latin typeface="+mn-ea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67C2829-0F1F-A857-5018-6AB62A7ACC94}"/>
              </a:ext>
            </a:extLst>
          </p:cNvPr>
          <p:cNvSpPr/>
          <p:nvPr/>
        </p:nvSpPr>
        <p:spPr>
          <a:xfrm>
            <a:off x="919461" y="4251178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A1669B4E-FBF5-AEDB-0205-F98D1EE70500}"/>
              </a:ext>
            </a:extLst>
          </p:cNvPr>
          <p:cNvSpPr txBox="1"/>
          <p:nvPr/>
        </p:nvSpPr>
        <p:spPr>
          <a:xfrm>
            <a:off x="1276402" y="3983709"/>
            <a:ext cx="2777796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I2C Display | SSD1306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1A212B21-B673-6EBD-B014-42F1672694F0}"/>
              </a:ext>
            </a:extLst>
          </p:cNvPr>
          <p:cNvSpPr txBox="1"/>
          <p:nvPr/>
        </p:nvSpPr>
        <p:spPr>
          <a:xfrm>
            <a:off x="1276402" y="4449704"/>
            <a:ext cx="1545250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900" b="1" spc="200" dirty="0">
                <a:latin typeface="Bahnschrift" panose="020B0502040204020203" pitchFamily="34" charset="0"/>
              </a:rPr>
              <a:t>ディスプレイモジュール</a:t>
            </a:r>
            <a:endParaRPr kumimoji="1" lang="ja-JP" altLang="en-US" sz="900" b="1" spc="200" dirty="0">
              <a:latin typeface="Bahnschrift" panose="020B0502040204020203" pitchFamily="34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13514647-D0DE-F389-EAAD-FFC14632E82F}"/>
              </a:ext>
            </a:extLst>
          </p:cNvPr>
          <p:cNvSpPr/>
          <p:nvPr/>
        </p:nvSpPr>
        <p:spPr>
          <a:xfrm>
            <a:off x="919461" y="5372978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51E91F65-5818-2ABD-DBF5-EBB6E099A1D6}"/>
              </a:ext>
            </a:extLst>
          </p:cNvPr>
          <p:cNvSpPr txBox="1"/>
          <p:nvPr/>
        </p:nvSpPr>
        <p:spPr>
          <a:xfrm>
            <a:off x="1276402" y="5105509"/>
            <a:ext cx="2038838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TVBP06-B043C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7F35E7-94B6-631C-9EB3-F69EE18F8254}"/>
              </a:ext>
            </a:extLst>
          </p:cNvPr>
          <p:cNvSpPr txBox="1"/>
          <p:nvPr/>
        </p:nvSpPr>
        <p:spPr>
          <a:xfrm>
            <a:off x="1276402" y="5571504"/>
            <a:ext cx="1419712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b="1" spc="200" dirty="0">
                <a:latin typeface="+mn-ea"/>
              </a:rPr>
              <a:t>押しボタンモジュール</a:t>
            </a:r>
          </a:p>
        </p:txBody>
      </p:sp>
      <p:sp>
        <p:nvSpPr>
          <p:cNvPr id="4" name="フリーフォーム: 図形 3">
            <a:extLst>
              <a:ext uri="{FF2B5EF4-FFF2-40B4-BE49-F238E27FC236}">
                <a16:creationId xmlns:a16="http://schemas.microsoft.com/office/drawing/2014/main" id="{C497F070-6B18-A4D5-7A2A-5FFC5CC30B46}"/>
              </a:ext>
            </a:extLst>
          </p:cNvPr>
          <p:cNvSpPr/>
          <p:nvPr/>
        </p:nvSpPr>
        <p:spPr>
          <a:xfrm>
            <a:off x="4281713" y="2177143"/>
            <a:ext cx="5468967" cy="1598004"/>
          </a:xfrm>
          <a:custGeom>
            <a:avLst/>
            <a:gdLst>
              <a:gd name="connsiteX0" fmla="*/ 0 w 5268686"/>
              <a:gd name="connsiteY0" fmla="*/ 0 h 1567543"/>
              <a:gd name="connsiteX1" fmla="*/ 2177143 w 5268686"/>
              <a:gd name="connsiteY1" fmla="*/ 0 h 1567543"/>
              <a:gd name="connsiteX2" fmla="*/ 5268686 w 5268686"/>
              <a:gd name="connsiteY2" fmla="*/ 1567543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8686" h="1567543">
                <a:moveTo>
                  <a:pt x="0" y="0"/>
                </a:moveTo>
                <a:lnTo>
                  <a:pt x="2177143" y="0"/>
                </a:lnTo>
                <a:lnTo>
                  <a:pt x="5268686" y="1567543"/>
                </a:lnTo>
              </a:path>
            </a:pathLst>
          </a:custGeom>
          <a:noFill/>
          <a:ln>
            <a:solidFill>
              <a:schemeClr val="tx2">
                <a:lumMod val="75000"/>
              </a:schemeClr>
            </a:solidFill>
            <a:headEnd type="none" w="med" len="med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B0602CAC-C1B0-A4C7-2F01-5620DB14A589}"/>
              </a:ext>
            </a:extLst>
          </p:cNvPr>
          <p:cNvSpPr/>
          <p:nvPr/>
        </p:nvSpPr>
        <p:spPr>
          <a:xfrm>
            <a:off x="3468914" y="3193143"/>
            <a:ext cx="2148115" cy="319314"/>
          </a:xfrm>
          <a:custGeom>
            <a:avLst/>
            <a:gdLst>
              <a:gd name="connsiteX0" fmla="*/ 0 w 2148115"/>
              <a:gd name="connsiteY0" fmla="*/ 0 h 319314"/>
              <a:gd name="connsiteX1" fmla="*/ 1393372 w 2148115"/>
              <a:gd name="connsiteY1" fmla="*/ 0 h 319314"/>
              <a:gd name="connsiteX2" fmla="*/ 2148115 w 2148115"/>
              <a:gd name="connsiteY2" fmla="*/ 319314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8115" h="319314">
                <a:moveTo>
                  <a:pt x="0" y="0"/>
                </a:moveTo>
                <a:lnTo>
                  <a:pt x="1393372" y="0"/>
                </a:lnTo>
                <a:lnTo>
                  <a:pt x="2148115" y="319314"/>
                </a:lnTo>
              </a:path>
            </a:pathLst>
          </a:custGeom>
          <a:noFill/>
          <a:ln>
            <a:headEnd type="none" w="med" len="med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D23C0218-1F6B-7D85-38CE-ADCB9DE9AB3A}"/>
              </a:ext>
            </a:extLst>
          </p:cNvPr>
          <p:cNvSpPr/>
          <p:nvPr/>
        </p:nvSpPr>
        <p:spPr>
          <a:xfrm>
            <a:off x="4397828" y="3028951"/>
            <a:ext cx="4313983" cy="1455964"/>
          </a:xfrm>
          <a:custGeom>
            <a:avLst/>
            <a:gdLst>
              <a:gd name="connsiteX0" fmla="*/ 0 w 4078514"/>
              <a:gd name="connsiteY0" fmla="*/ 1088571 h 1088571"/>
              <a:gd name="connsiteX1" fmla="*/ 3062514 w 4078514"/>
              <a:gd name="connsiteY1" fmla="*/ 1088571 h 1088571"/>
              <a:gd name="connsiteX2" fmla="*/ 4078514 w 4078514"/>
              <a:gd name="connsiteY2" fmla="*/ 0 h 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8514" h="1088571">
                <a:moveTo>
                  <a:pt x="0" y="1088571"/>
                </a:moveTo>
                <a:lnTo>
                  <a:pt x="3062514" y="1088571"/>
                </a:lnTo>
                <a:lnTo>
                  <a:pt x="4078514" y="0"/>
                </a:lnTo>
              </a:path>
            </a:pathLst>
          </a:custGeom>
          <a:noFill/>
          <a:ln>
            <a:headEnd type="none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35AE4DA6-AD4E-E367-8C88-E9A03C7979E7}"/>
              </a:ext>
            </a:extLst>
          </p:cNvPr>
          <p:cNvSpPr/>
          <p:nvPr/>
        </p:nvSpPr>
        <p:spPr>
          <a:xfrm>
            <a:off x="3831770" y="5104025"/>
            <a:ext cx="5044991" cy="411403"/>
          </a:xfrm>
          <a:custGeom>
            <a:avLst/>
            <a:gdLst>
              <a:gd name="connsiteX0" fmla="*/ 0 w 4659086"/>
              <a:gd name="connsiteY0" fmla="*/ 711200 h 711200"/>
              <a:gd name="connsiteX1" fmla="*/ 3541486 w 4659086"/>
              <a:gd name="connsiteY1" fmla="*/ 711200 h 711200"/>
              <a:gd name="connsiteX2" fmla="*/ 4659086 w 4659086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9086" h="711200">
                <a:moveTo>
                  <a:pt x="0" y="711200"/>
                </a:moveTo>
                <a:lnTo>
                  <a:pt x="3541486" y="711200"/>
                </a:lnTo>
                <a:lnTo>
                  <a:pt x="4659086" y="0"/>
                </a:lnTo>
              </a:path>
            </a:pathLst>
          </a:custGeom>
          <a:noFill/>
          <a:ln>
            <a:headEnd type="none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09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1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1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1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29" grpId="0" animBg="1"/>
      <p:bldP spid="31" grpId="0"/>
      <p:bldP spid="64" grpId="0"/>
      <p:bldP spid="67" grpId="0" animBg="1"/>
      <p:bldP spid="70" grpId="0"/>
      <p:bldP spid="71" grpId="0"/>
      <p:bldP spid="73" grpId="0" animBg="1"/>
      <p:bldP spid="75" grpId="0"/>
      <p:bldP spid="76" grpId="0"/>
      <p:bldP spid="4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1002</Words>
  <Application>Microsoft Office PowerPoint</Application>
  <PresentationFormat>ワイド画面</PresentationFormat>
  <Paragraphs>284</Paragraphs>
  <Slides>27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5" baseType="lpstr">
      <vt:lpstr>游ゴシック</vt:lpstr>
      <vt:lpstr>游ゴシック Light</vt:lpstr>
      <vt:lpstr>Arial</vt:lpstr>
      <vt:lpstr>Bahnschrift</vt:lpstr>
      <vt:lpstr>Bahnschrift Light</vt:lpstr>
      <vt:lpstr>Bahnschrift SemiBold</vt:lpstr>
      <vt:lpstr>Trebuchet MS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24h13_2G23寺田 侑史</cp:lastModifiedBy>
  <cp:revision>37</cp:revision>
  <dcterms:created xsi:type="dcterms:W3CDTF">2024-06-01T10:37:33Z</dcterms:created>
  <dcterms:modified xsi:type="dcterms:W3CDTF">2024-09-07T00:52:23Z</dcterms:modified>
</cp:coreProperties>
</file>